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Kyrie </a:t>
            </a:r>
            <a:r>
              <a:rPr lang="pt-BR" sz="2800" b="1" dirty="0" err="1">
                <a:latin typeface="+mn-lt"/>
              </a:rPr>
              <a:t>Eleison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 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F          D#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Senhor, que viestes salvar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F      D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corações arrependidos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D#    F       D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C  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solidFill>
                  <a:srgbClr val="002060"/>
                </a:solidFill>
                <a:latin typeface="+mn-lt"/>
              </a:rPr>
              <a:t>Bb       D#    F       D     Gm       C  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F          D#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Ó, Cristo, que viestes chamar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F        D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pecadores humilhados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D#     F      D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C  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 err="1">
                <a:latin typeface="+mn-lt"/>
              </a:rPr>
              <a:t>Christe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Bb       D#     F      D   Gm        C  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 F            D#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Senhor, que intercedeis por nós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F              D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Junto a Deus pai que nos perdoa</a:t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Bb       D#    F       D     Gm       C  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Bb       D#    F       D     Gm       C  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Kyrie Eleison  Tom: Gm      Gm               F          D# Senhor, que viestes salvar            Gm           F      D Os corações arrependidos   Bb       D#    F       D     Gm       C      F Kyrie  eleison,       eleison,      eleison Bb       D#    F       D     Gm       C      F Kyrie  eleison,       eleison,      eleison       Gm                   F          D# Ó, Cristo, que viestes chamar      Gm                F        D Os pecadores humilhados         Bb       D#     F      D   Gm        C      F Christe eleison,     eleison,     eleison   Bb       D#     F      D   Gm        C      F Christe eleison,     eleison,     eleison         Gm                      F            D#  Senhor, que intercedeis por nós              Gm                  F              D  Junto a Deus pai que nos perdoa   Bb       D#    F       D     Gm       C      F Kyrie  eleison,       eleison,      eleison  Bb       D#    F       D     Gm       C      F Kyrie  eleison,       eleison,      eleison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9</cp:revision>
  <dcterms:created xsi:type="dcterms:W3CDTF">2021-12-10T12:54:21Z</dcterms:created>
  <dcterms:modified xsi:type="dcterms:W3CDTF">2021-12-10T13:18:47Z</dcterms:modified>
</cp:coreProperties>
</file>