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D69B4-06E3-4E3C-839C-B2ED027A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                   F#         C#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G#               C#       </a:t>
            </a:r>
            <a:r>
              <a:rPr lang="pt-BR" sz="6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6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        C#</a:t>
            </a: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7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D69B4-06E3-4E3C-839C-B2ED027A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                  G#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                               G#7   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0535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D69B4-06E3-4E3C-839C-B2ED027A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                    F#         C#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G#               C#       </a:t>
            </a:r>
            <a:r>
              <a:rPr lang="pt-BR" sz="6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6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G#               C#</a:t>
            </a: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3360218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Louvor e Glória a Ti Senhor Tom: C#</vt:lpstr>
      <vt:lpstr> C#                   F#         C# Louvor e glória a ti, Senhor,     F#           G#               C#       Bbm  Cristo, Palavra de Deus!      D#m         G#               C#  Cristo, Palavra de Deus!  </vt:lpstr>
      <vt:lpstr> C#                                   G# Oxalá ouvísseis hoje sua voz         F#                                      G#7    Não fecheis os vossos corações</vt:lpstr>
      <vt:lpstr> C#                    F#         C# Louvor e glória a ti, Senhor,     F#           G#               C#       Bbm  Cristo, Palavra de Deus!      D#m         G#               C#  Cristo, Palavra de Deus!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  </dc:title>
  <dc:creator>User</dc:creator>
  <cp:lastModifiedBy>André Giacomelli</cp:lastModifiedBy>
  <cp:revision>4</cp:revision>
  <dcterms:created xsi:type="dcterms:W3CDTF">2022-04-19T01:44:52Z</dcterms:created>
  <dcterms:modified xsi:type="dcterms:W3CDTF">2022-04-22T01:04:26Z</dcterms:modified>
</cp:coreProperties>
</file>