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C148-26BE-4C5C-9ABD-2287E15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                  F         C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G               C       Am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G               C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44655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C148-26BE-4C5C-9ABD-2287E15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                  G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                                G7  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79336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C148-26BE-4C5C-9ABD-2287E15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                   F         C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G               C       Am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G               C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35971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Louvor e Glória a Ti Senhor Tom: C</vt:lpstr>
      <vt:lpstr> C                   F         C Louvor e glória a ti, Senhor,     F           G               C       Am  Cristo, Palavra de Deus!      Dm         G               C  Cristo, Palavra de Deus! </vt:lpstr>
      <vt:lpstr> C                                   G Oxalá ouvísseis hoje sua voz         F                                      G7    Não fecheis os vossos corações</vt:lpstr>
      <vt:lpstr> C                    F         C Louvor e glória a ti, Senhor,     F           G               C       Am  Cristo, Palavra de Deus!      Dm         G               C  Cristo, Palavra de Deus!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  </dc:title>
  <dc:creator>User</dc:creator>
  <cp:lastModifiedBy>André Giacomelli</cp:lastModifiedBy>
  <cp:revision>3</cp:revision>
  <dcterms:created xsi:type="dcterms:W3CDTF">2022-04-19T01:44:52Z</dcterms:created>
  <dcterms:modified xsi:type="dcterms:W3CDTF">2022-04-22T01:05:46Z</dcterms:modified>
</cp:coreProperties>
</file>