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DBB45-7249-4F77-BFAA-C163DC44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F#                   B         F#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C#               F#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C#               F#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9217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DBB45-7249-4F77-BFAA-C163DC44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                  C#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                             C#7  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03888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DBB45-7249-4F77-BFAA-C163DC44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F#                   B         F#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C#               F#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C#               F#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732266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Louvor e Glória a Ti Senhor Tom: F#</vt:lpstr>
      <vt:lpstr> F#                   B         F# Louvor e glória a ti, Senhor,     B           C#               F#       D#m  Cristo, Palavra de Deus!      G#m         C#               F#  Cristo, Palavra de Deus! </vt:lpstr>
      <vt:lpstr> F#                                   C# Oxalá ouvísseis hoje sua voz         B                                      C#7    Não fecheis os vossos corações</vt:lpstr>
      <vt:lpstr> F#                   B         F# Louvor e glória a ti, Senhor,     B           C#               F#       D#m  Cristo, Palavra de Deus!      G#m         C#               F#  Cristo, Palavra de Deus!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</dc:title>
  <dc:creator>User</dc:creator>
  <cp:lastModifiedBy>André Giacomelli</cp:lastModifiedBy>
  <cp:revision>10</cp:revision>
  <dcterms:created xsi:type="dcterms:W3CDTF">2022-04-19T01:44:52Z</dcterms:created>
  <dcterms:modified xsi:type="dcterms:W3CDTF">2022-04-22T01:07:01Z</dcterms:modified>
</cp:coreProperties>
</file>