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A268C-B703-46E3-B133-01A920184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DC43F-451B-4E31-8E2B-CF86158FB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D5840-1850-40DA-B488-389DB32A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E2A59-1025-46EB-8284-26943BA9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DF9A-EAB8-41E6-84FC-12D853A2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7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29544-A2BB-4EBB-8D17-E4F6DD0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CD3BF-E2C6-4F6A-8280-F8B08C256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AB98D-D9A5-4583-A3FD-1962B15E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5F4D0-1233-4474-BD7A-A2667884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B8272-DDC8-4E86-A65D-8673798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70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ECB84D-B24B-4FD9-9DD0-61D1AEB61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4B3404-8F8E-4B76-B250-C54AA7563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29CF4-744B-4C32-874E-0046BCE8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99D15B-7A31-4675-86F0-1892579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D0C71-BE08-41A2-9E03-97D6CA661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4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35209-B6D4-49A0-875D-DA3AB995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E806B-EE6C-4C1E-99E1-C89F852BF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5D40-F7E1-4D19-A255-60D5229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D722E-71CA-4696-830B-0271974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0ABFA4-3DF6-4492-B4B1-7E3EFC3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6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157A-BBA8-4037-82DE-78811E27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B98C9-9CE3-47D7-A890-861E9CC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573E0-5B51-4D07-940E-2205F22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E37C0-078D-42DF-AB36-914AF03B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C10E5-F253-41FA-9BDE-18C9AB8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A1FA3-8A3C-4C59-9F3C-453A2A15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84B1B-6C61-4484-8ADF-F289F17A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AB8532-C13C-43C0-A1A7-3F3B868B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CC09A5-BC6F-402D-B368-1540386C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21F2F-D319-481D-9C93-20A99FCB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2E26D-5564-4617-B7E5-980AC1F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12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733C-2D84-4F3C-9734-3582253C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933FD8-3225-46AF-A084-F5B35A7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186A7D-5CFD-48DE-838B-F66C351AB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4CB993-2D92-4CAB-BD5E-B4262EE1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B84F4-AC42-499C-ACED-0980F9CF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6B8BB-88B2-4526-8877-45030EAA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8644CE-46E1-4F33-B1F7-C1087173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87BA11-AC68-4473-8DA6-4C19E57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9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11-3D46-4A6E-A7E8-433B02E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5B32E7-6487-478F-8795-318EC3F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F02F38-E3AA-4A3F-BCD7-7E610111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4EE025-DB4B-4A7E-BBDB-79BFB135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2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DF7CA3-8C31-43A9-BB2D-AD625B9D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1913B0-C4BA-4B65-93AF-0A6D1BA6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C009F-1C3F-44BC-8660-E652F0F8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98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43E9-D026-4648-8236-A61486DC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902C-36B3-45D3-82E2-218EB07AE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CECD9-4564-4198-ACBF-32D2819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13DD9-DC11-40CD-9114-8BFC0AF4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39EAA-2869-4FCF-9149-D42C0D0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07F03-465B-4F5D-A260-FAB2D87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A6E2-ED3A-4E62-95B3-064DA22B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B336C-CD61-416E-B461-159F72B6A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7154D7-1CD9-4A67-8F65-FD5C3801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9C465F-3FFE-40E5-99A4-39FA2DB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334B2-0863-4752-BAF9-70484545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17BA2C-90E3-4538-8F6A-A5E4C56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5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83CD99-50CF-478E-84AF-7F9BA41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62A255-C8F0-4702-B815-F95291D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75840-4806-46F4-B94A-FB8F7E70E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DF57A-DEA6-4995-8201-5994A72BC6F5}" type="datetimeFigureOut">
              <a:rPr lang="pt-BR" smtClean="0"/>
              <a:t>21/04/2022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5B3C2-CF54-41AE-A9A1-1D43AD936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1F6A6D-D9D1-447A-897D-062C9EAF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9852-5F89-4E68-B3BE-2DD3244166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D7929-BF6E-4252-B8D9-79D496230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7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Louvor e Glória a Ti Senhor</a:t>
            </a:r>
            <a:b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 </a:t>
            </a:r>
            <a:r>
              <a:rPr lang="pt-BR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413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A6296-1997-4E2F-9258-7C756D32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D#                   G#         D#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D#       Cm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D#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16009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A6296-1997-4E2F-9258-7C756D32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D#                            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Oxalá ouvísseis hoje sua voz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G#                                      Bb7  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Não fecheis os vossos corações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30519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A6296-1997-4E2F-9258-7C756D32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D#                   G#         D#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Louvor e glória a ti, Senhor,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G#    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D#       Cm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sz="7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7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D#</a:t>
            </a:r>
            <a:r>
              <a:rPr lang="pt-BR" sz="7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Cristo, Palavra de Deus! 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1011500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Louvor e Glória a Ti Senhor Tom: D# </vt:lpstr>
      <vt:lpstr> D#                   G#         D# Louvor e glória a ti, Senhor,     G#           Bb               D#       Cm  Cristo, Palavra de Deus!      Fm         Bb               D#  Cristo, Palavra de Deus! </vt:lpstr>
      <vt:lpstr> D#                                   Bb Oxalá ouvísseis hoje sua voz         G#                                      Bb7    Não fecheis os vossos corações</vt:lpstr>
      <vt:lpstr> D#                   G#         D# Louvor e glória a ti, Senhor,     G#           Bb               D#       Cm  Cristo, Palavra de Deus!      Fm         Bb               D#  Cristo, Palavra de Deus!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Louvor e Glória a Ti Senhor Tom: C           C                   F         C Louvor e glória a ti, Senhor,     F           G               C       Am  Cristo, Palavra de Deus!      Dm         G               C  Cristo, Palavra de Deus!           C                                   G Oxalá ouvísseis hoje sua voz         F                                      G7    Não fecheis os vossos corações           C                    F         C Louvor e glória a ti, Senhor,     F           G               C       Am  Cristo, Palavra de Deus!      Dm         G               C  Cristo, Palavra de Deus!  </dc:title>
  <dc:creator>User</dc:creator>
  <cp:lastModifiedBy>André Giacomelli</cp:lastModifiedBy>
  <cp:revision>6</cp:revision>
  <dcterms:created xsi:type="dcterms:W3CDTF">2022-04-19T01:44:52Z</dcterms:created>
  <dcterms:modified xsi:type="dcterms:W3CDTF">2022-04-22T01:10:48Z</dcterms:modified>
</cp:coreProperties>
</file>