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EA00-23F2-4353-BCB9-93DED2A5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                   G         D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A               D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A               D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06411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EA00-23F2-4353-BCB9-93DED2A5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                      A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                                      A7  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418803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EA00-23F2-4353-BCB9-93DED2A5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                   G         D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A               D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A               D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4228558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Louvor e Glória a Ti Senhor Tom: D</vt:lpstr>
      <vt:lpstr> D                   G         D Louvor e glória a ti, Senhor,     G           A               D       Bm  Cristo, Palavra de Deus!      Em         A               D  Cristo, Palavra de Deus! </vt:lpstr>
      <vt:lpstr> D                                   A Oxalá ouvísseis hoje sua voz         G                                      A7    Não fecheis os vossos corações</vt:lpstr>
      <vt:lpstr> D                   G         D Louvor e glória a ti, Senhor,     G           A               D       Bm  Cristo, Palavra de Deus!      Em         A               D  Cristo, Palavra de Deus!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  </dc:title>
  <dc:creator>User</dc:creator>
  <cp:lastModifiedBy>André Giacomelli</cp:lastModifiedBy>
  <cp:revision>5</cp:revision>
  <dcterms:created xsi:type="dcterms:W3CDTF">2022-04-19T01:44:52Z</dcterms:created>
  <dcterms:modified xsi:type="dcterms:W3CDTF">2022-04-22T01:11:50Z</dcterms:modified>
</cp:coreProperties>
</file>