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EFA6F-9F62-42C5-BC53-50D1495C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G#                   C#         G#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D#               G#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          G#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7395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EFA6F-9F62-42C5-BC53-50D1495C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                 D#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                             D#7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4131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EFA6F-9F62-42C5-BC53-50D1495C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G#                   C#         G#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D#               G#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          G#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713834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G#</vt:lpstr>
      <vt:lpstr> G#                   C#         G# Louvor e glória a ti, Senhor,     C#           D#               G#       Fm  Cristo, Palavra de Deus!      Bbm         D#               G#  Cristo, Palavra de Deus! </vt:lpstr>
      <vt:lpstr> G#                                   D# Oxalá ouvísseis hoje sua voz         C#                                      D#7    Não fecheis os vossos corações</vt:lpstr>
      <vt:lpstr> G#                   C#         G# Louvor e glória a ti, Senhor,     C#           D#               G#       Fm  Cristo, Palavra de Deus!      Bbm         D#               G#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11</cp:revision>
  <dcterms:created xsi:type="dcterms:W3CDTF">2022-04-19T01:44:52Z</dcterms:created>
  <dcterms:modified xsi:type="dcterms:W3CDTF">2022-04-22T01:15:19Z</dcterms:modified>
</cp:coreProperties>
</file>