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          B         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C#               F#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C#               F#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                 C#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                                     C#7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           B         F#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C#               F#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C#               F#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Louvor e Glória a Ti Senhor Tom: F#           F#                   B         F# Louvor e glória a ti, Senhor,     B           C#               F#       D#m  Cristo, Palavra de Deus!      G#m         C#               F#  Cristo, Palavra de Deus!           F#                                   C# Oxalá ouvísseis hoje sua voz         B                                      C#7    Não fecheis os vossos corações           F#                    B         F# Louvor e glória a ti, Senhor,     B           C#               F#       D#m  Cristo, Palavra de Deus!      G#m         C#               F#  Cristo, Palavra de Deus!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9</cp:revision>
  <dcterms:created xsi:type="dcterms:W3CDTF">2022-04-19T01:44:52Z</dcterms:created>
  <dcterms:modified xsi:type="dcterms:W3CDTF">2022-04-22T00:56:02Z</dcterms:modified>
</cp:coreProperties>
</file>