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A268C-B703-46E3-B133-01A920184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1DC43F-451B-4E31-8E2B-CF86158FB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DD5840-1850-40DA-B488-389DB32A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2E2A59-1025-46EB-8284-26943BA9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45DF9A-EAB8-41E6-84FC-12D853A2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17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29544-A2BB-4EBB-8D17-E4F6DD0C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8CD3BF-E2C6-4F6A-8280-F8B08C256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8AB98D-D9A5-4583-A3FD-1962B15E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65F4D0-1233-4474-BD7A-A2667884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1B8272-DDC8-4E86-A65D-8673798E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70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ECB84D-B24B-4FD9-9DD0-61D1AEB61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4B3404-8F8E-4B76-B250-C54AA7563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729CF4-744B-4C32-874E-0046BCE8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99D15B-7A31-4675-86F0-18925790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5D0C71-BE08-41A2-9E03-97D6CA66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68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35209-B6D4-49A0-875D-DA3AB995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2E806B-EE6C-4C1E-99E1-C89F852BF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B85D40-F7E1-4D19-A255-60D5229C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7D722E-71CA-4696-830B-02719747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0ABFA4-3DF6-4492-B4B1-7E3EFC3F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64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D157A-BBA8-4037-82DE-78811E27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4B98C9-9CE3-47D7-A890-861E9CC09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6573E0-5B51-4D07-940E-2205F222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7E37C0-078D-42DF-AB36-914AF03B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CC10E5-F253-41FA-9BDE-18C9AB80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96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A1FA3-8A3C-4C59-9F3C-453A2A15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784B1B-6C61-4484-8ADF-F289F17AA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AB8532-C13C-43C0-A1A7-3F3B868B8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CC09A5-BC6F-402D-B368-1540386C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321F2F-D319-481D-9C93-20A99FCB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22E26D-5564-4617-B7E5-980AC1F7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51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1733C-2D84-4F3C-9734-3582253C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933FD8-3225-46AF-A084-F5B35A70B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186A7D-5CFD-48DE-838B-F66C351AB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4CB993-2D92-4CAB-BD5E-B4262EE15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6B84F4-AC42-499C-ACED-0980F9CF5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006B8BB-88B2-4526-8877-45030EAA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18644CE-46E1-4F33-B1F7-C1087173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E87BA11-AC68-4473-8DA6-4C19E575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89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97311-3D46-4A6E-A7E8-433B02E9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B5B32E7-6487-478F-8795-318EC3FB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7F02F38-E3AA-4A3F-BCD7-7E610111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B4EE025-DB4B-4A7E-BBDB-79BFB135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2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FDF7CA3-8C31-43A9-BB2D-AD625B9D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91913B0-C4BA-4B65-93AF-0A6D1BA6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6C009F-1C3F-44BC-8660-E652F0F8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98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E43E9-D026-4648-8236-A61486DCE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F7902C-36B3-45D3-82E2-218EB07AE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DCECD9-4564-4198-ACBF-32D281993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313DD9-DC11-40CD-9114-8BFC0AF4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939EAA-2869-4FCF-9149-D42C0D0E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007F03-465B-4F5D-A260-FAB2D875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37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5A6E2-ED3A-4E62-95B3-064DA22B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7FB336C-CD61-416E-B461-159F72B6A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7154D7-1CD9-4A67-8F65-FD5C38018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9C465F-3FFE-40E5-99A4-39FA2DBC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0334B2-0863-4752-BAF9-70484545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17BA2C-90E3-4538-8F6A-A5E4C56D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52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883CD99-50CF-478E-84AF-7F9BA411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62A255-C8F0-4702-B815-F95291D0C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E75840-4806-46F4-B94A-FB8F7E70E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65B3C2-CF54-41AE-A9A1-1D43AD936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1F6A6D-D9D1-447A-897D-062C9EAFA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05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D7929-BF6E-4252-B8D9-79D496230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Louvor e Glória a Ti Senhor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D#  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Louvor e glória a ti, Senhor,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           F        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         F        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F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Oxalá ouvísseis hoje sua voz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D#                                      F7  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Não fecheis os vossos corações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D#  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Louvor e glória a ti, Senhor,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           F        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         F        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D#risto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Palavra de Deus!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41349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Louvor e Glória a Ti Senhor Tom: Bb           Bb                   D#         Bb Louvor e glória a ti, Senhor,     D#           F               Bb       Gm  Cristo, Palavra de Deus!      Cm         F               Bb  Cristo, Palavra de Deus!           Bb                                   F Oxalá ouvísseis hoje sua voz         D#                                      F7    Não fecheis os vossos corações           Bb                    D#         Bb Louvor e glória a ti, Senhor,     D#           F               Bb       Gm  Cristo, Palavra de Deus!      Cm         F               Bb  D#risto, Palavra de Deus!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Louvor e Glória a Ti Senhor Tom: C           C                   F         C Louvor e glória a ti, Senhor,     F           G               C       Am  Cristo, Palavra de Deus!      Dm         G               C  Cristo, Palavra de Deus!           C                                   G Oxalá ouvísseis hoje sua voz         F                                      G7    Não fecheis os vossos corações           C                    F         C Louvor e glória a ti, Senhor,     F           G               C       Am  Cristo, Palavra de Deus!      Dm         G               C  Cristo, Palavra de Deus!</dc:title>
  <dc:creator>User</dc:creator>
  <cp:lastModifiedBy>André Giacomelli</cp:lastModifiedBy>
  <cp:revision>12</cp:revision>
  <dcterms:created xsi:type="dcterms:W3CDTF">2022-04-19T01:44:52Z</dcterms:created>
  <dcterms:modified xsi:type="dcterms:W3CDTF">2022-04-22T01:00:04Z</dcterms:modified>
</cp:coreProperties>
</file>