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Tom:</a:t>
            </a:r>
            <a:r>
              <a:rPr lang="pt-BR" sz="6000" b="1" dirty="0">
                <a:latin typeface="+mn-lt"/>
              </a:rPr>
              <a:t> 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028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 err="1" smtClean="0">
                <a:latin typeface="+mn-lt"/>
              </a:rPr>
              <a:t>Intro</a:t>
            </a:r>
            <a:r>
              <a:rPr lang="pt-BR" sz="5400" dirty="0" smtClean="0">
                <a:latin typeface="+mn-lt"/>
              </a:rPr>
              <a:t>: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Nossa vida é como um vaso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G/B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que, </a:t>
            </a:r>
            <a:r>
              <a:rPr lang="pt-BR" sz="5400" dirty="0">
                <a:latin typeface="+mn-lt"/>
              </a:rPr>
              <a:t>sendo frágil e delicado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A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         </a:t>
            </a:r>
            <a:br>
              <a:rPr lang="pt-BR" sz="54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400" dirty="0" smtClean="0">
                <a:latin typeface="+mn-lt"/>
              </a:rPr>
              <a:t>Nele </a:t>
            </a:r>
            <a:r>
              <a:rPr lang="pt-BR" sz="5400" dirty="0">
                <a:latin typeface="+mn-lt"/>
              </a:rPr>
              <a:t>foi depositado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uma </a:t>
            </a:r>
            <a:r>
              <a:rPr lang="pt-BR" sz="5400" dirty="0">
                <a:latin typeface="+mn-lt"/>
              </a:rPr>
              <a:t>riqueza inestimável</a:t>
            </a:r>
          </a:p>
        </p:txBody>
      </p:sp>
    </p:spTree>
    <p:extLst>
      <p:ext uri="{BB962C8B-B14F-4D97-AF65-F5344CB8AC3E}">
        <p14:creationId xmlns:p14="http://schemas.microsoft.com/office/powerpoint/2010/main" val="429196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/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muitos dias eu vivi,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G/B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sem dar valor ao Deus que habita em mim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A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me deparei com seu amor,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reconheci que Deus é meu </a:t>
            </a:r>
            <a:r>
              <a:rPr lang="pt-BR" sz="5400" dirty="0" smtClean="0">
                <a:latin typeface="+mn-lt"/>
              </a:rPr>
              <a:t>Senhor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51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5400" b="1" smtClean="0">
                <a:solidFill>
                  <a:srgbClr val="002060"/>
                </a:solidFill>
                <a:latin typeface="+mn-lt"/>
              </a:rPr>
              <a:t>m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necessário que Ele cresça e eu diminua</a:t>
            </a:r>
            <a:r>
              <a:rPr lang="pt-BR" sz="5400">
                <a:latin typeface="+mn-lt"/>
              </a:rPr>
              <a:t/>
            </a:r>
            <a:br>
              <a:rPr lang="pt-BR" sz="540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5400" b="1" smtClean="0">
                <a:solidFill>
                  <a:srgbClr val="002060"/>
                </a:solidFill>
                <a:latin typeface="+mn-lt"/>
              </a:rPr>
              <a:t>m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                                                  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Um dia partirei pra glória e a sua </a:t>
            </a:r>
            <a:r>
              <a:rPr lang="pt-BR" sz="5400" dirty="0" smtClean="0">
                <a:latin typeface="+mn-lt"/>
              </a:rPr>
              <a:t>obra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</a:t>
            </a:r>
            <a:r>
              <a:rPr lang="pt-BR" sz="5400" b="1">
                <a:solidFill>
                  <a:srgbClr val="002060"/>
                </a:solidFill>
                <a:latin typeface="+mn-lt"/>
              </a:rPr>
              <a:t>F</a:t>
            </a:r>
            <a:r>
              <a:rPr lang="pt-BR" sz="5400" b="1" smtClean="0">
                <a:solidFill>
                  <a:srgbClr val="002060"/>
                </a:solidFill>
                <a:latin typeface="+mn-lt"/>
              </a:rPr>
              <a:t>     G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continuará</a:t>
            </a:r>
          </a:p>
        </p:txBody>
      </p:sp>
    </p:spTree>
    <p:extLst>
      <p:ext uri="{BB962C8B-B14F-4D97-AF65-F5344CB8AC3E}">
        <p14:creationId xmlns:p14="http://schemas.microsoft.com/office/powerpoint/2010/main" val="37068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                     G/B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Jesus, manso e humilde de coração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400" b="1" smtClean="0">
                <a:solidFill>
                  <a:srgbClr val="002060"/>
                </a:solidFill>
                <a:latin typeface="+mn-lt"/>
              </a:rPr>
              <a:t>                                       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Fazei o nosso coração semelhante ao vosso</a:t>
            </a:r>
            <a:r>
              <a:rPr lang="pt-BR" sz="4800" dirty="0"/>
              <a:t/>
            </a:r>
            <a:br>
              <a:rPr lang="pt-BR" sz="4800" dirty="0"/>
            </a:b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799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Manso e Humilde Tom: C  </vt:lpstr>
      <vt:lpstr>Intro: C  F  G  C Nossa vida é como um vaso,            G/B que, sendo frágil e delicado  Am                                   Nele foi depositado,       F uma riqueza inestimável</vt:lpstr>
      <vt:lpstr> C Por muitos dias eu vivi,               G/B sem dar valor ao Deus que habita em mim    Am Quando me deparei com seu amor,      F reconheci que Deus é meu Senhor</vt:lpstr>
      <vt:lpstr>Dm             C Aleluia, aleluia  G É necessário que Ele cresça e eu diminua Dm             C Aleluia, aleluia                                                       G Um dia partirei pra glória e a sua obra               F     G continuará</vt:lpstr>
      <vt:lpstr>C                                              G/B Jesus, manso e humilde de coração                          Am                                       F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9</cp:revision>
  <dcterms:created xsi:type="dcterms:W3CDTF">2021-11-06T18:37:23Z</dcterms:created>
  <dcterms:modified xsi:type="dcterms:W3CDTF">2021-11-07T00:55:34Z</dcterms:modified>
</cp:coreProperties>
</file>