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8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33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46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86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33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93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03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59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95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49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99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15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pt-BR" sz="6000" b="1" dirty="0">
                <a:solidFill>
                  <a:srgbClr val="002060"/>
                </a:solidFill>
                <a:latin typeface="+mn-lt"/>
              </a:rPr>
              <a:t>Manso e Humilde</a:t>
            </a:r>
            <a:r>
              <a:rPr lang="pt-BR" sz="6000" dirty="0">
                <a:latin typeface="+mn-lt"/>
              </a:rPr>
              <a:t/>
            </a:r>
            <a:br>
              <a:rPr lang="pt-BR" sz="6000" dirty="0">
                <a:latin typeface="+mn-lt"/>
              </a:rPr>
            </a:br>
            <a:r>
              <a:rPr lang="pt-BR" sz="6000" dirty="0">
                <a:latin typeface="+mn-lt"/>
              </a:rPr>
              <a:t>Tom:</a:t>
            </a:r>
            <a:r>
              <a:rPr lang="pt-BR" sz="6000" b="1" dirty="0">
                <a:latin typeface="+mn-lt"/>
              </a:rPr>
              <a:t> 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F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5028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dirty="0" err="1" smtClean="0">
                <a:latin typeface="+mn-lt"/>
              </a:rPr>
              <a:t>Intro</a:t>
            </a:r>
            <a:r>
              <a:rPr lang="pt-BR" sz="5400" dirty="0" smtClean="0">
                <a:latin typeface="+mn-lt"/>
              </a:rPr>
              <a:t>: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F 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C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F</a:t>
            </a:r>
            <a:r>
              <a:rPr lang="pt-BR" sz="5400" b="1" dirty="0">
                <a:latin typeface="+mn-lt"/>
              </a:rPr>
              <a:t/>
            </a:r>
            <a:br>
              <a:rPr lang="pt-BR" sz="5400" b="1" dirty="0">
                <a:latin typeface="+mn-lt"/>
              </a:rPr>
            </a:br>
            <a:r>
              <a:rPr lang="pt-BR" sz="5400" dirty="0">
                <a:latin typeface="+mn-lt"/>
              </a:rPr>
              <a:t>Nossa vida é como um vaso</a:t>
            </a:r>
            <a:r>
              <a:rPr lang="pt-BR" sz="5400" dirty="0" smtClean="0">
                <a:latin typeface="+mn-lt"/>
              </a:rPr>
              <a:t>,</a:t>
            </a:r>
            <a:br>
              <a:rPr lang="pt-BR" sz="5400" dirty="0" smtClean="0">
                <a:latin typeface="+mn-lt"/>
              </a:rPr>
            </a:br>
            <a:r>
              <a:rPr lang="pt-BR" sz="5400" dirty="0" smtClean="0">
                <a:latin typeface="+mn-lt"/>
              </a:rPr>
              <a:t>       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C/E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 smtClean="0">
                <a:latin typeface="+mn-lt"/>
              </a:rPr>
              <a:t>que, </a:t>
            </a:r>
            <a:r>
              <a:rPr lang="pt-BR" sz="5400" dirty="0">
                <a:latin typeface="+mn-lt"/>
              </a:rPr>
              <a:t>sendo frágil e delicado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Dm                              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pt-BR" sz="54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5400" dirty="0" smtClean="0">
                <a:latin typeface="+mn-lt"/>
              </a:rPr>
              <a:t>Nele </a:t>
            </a:r>
            <a:r>
              <a:rPr lang="pt-BR" sz="5400" dirty="0">
                <a:latin typeface="+mn-lt"/>
              </a:rPr>
              <a:t>foi depositado</a:t>
            </a:r>
            <a:r>
              <a:rPr lang="pt-BR" sz="5400" dirty="0" smtClean="0">
                <a:latin typeface="+mn-lt"/>
              </a:rPr>
              <a:t>,</a:t>
            </a:r>
            <a:br>
              <a:rPr lang="pt-BR" sz="5400" dirty="0" smtClean="0">
                <a:latin typeface="+mn-lt"/>
              </a:rPr>
            </a:br>
            <a:r>
              <a:rPr lang="pt-BR" sz="5400" dirty="0" smtClean="0">
                <a:latin typeface="+mn-lt"/>
              </a:rPr>
              <a:t>     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 smtClean="0">
                <a:latin typeface="+mn-lt"/>
              </a:rPr>
              <a:t>uma </a:t>
            </a:r>
            <a:r>
              <a:rPr lang="pt-BR" sz="5400" dirty="0">
                <a:latin typeface="+mn-lt"/>
              </a:rPr>
              <a:t>riqueza inestimável</a:t>
            </a:r>
          </a:p>
        </p:txBody>
      </p:sp>
    </p:spTree>
    <p:extLst>
      <p:ext uri="{BB962C8B-B14F-4D97-AF65-F5344CB8AC3E}">
        <p14:creationId xmlns:p14="http://schemas.microsoft.com/office/powerpoint/2010/main" val="429196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dirty="0"/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F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Por muitos dias eu vivi,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C/E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sem dar valor ao Deus que habita em mim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Dm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Quando me deparei com seu amor, 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reconheci que Deus é meu </a:t>
            </a:r>
            <a:r>
              <a:rPr lang="pt-BR" sz="5400" dirty="0" smtClean="0">
                <a:latin typeface="+mn-lt"/>
              </a:rPr>
              <a:t>Senhor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851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 fontScale="90000"/>
          </a:bodyPr>
          <a:lstStyle/>
          <a:p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 F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Aleluia, aleluia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É necessário que Ele cresça e eu diminua</a:t>
            </a:r>
            <a:br>
              <a:rPr lang="pt-BR" sz="5400" dirty="0">
                <a:latin typeface="+mn-lt"/>
              </a:rPr>
            </a:b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 F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Aleluia, aleluia                                                     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Um dia partirei pra glória e a sua </a:t>
            </a:r>
            <a:r>
              <a:rPr lang="pt-BR" sz="5400" dirty="0" smtClean="0">
                <a:latin typeface="+mn-lt"/>
              </a:rPr>
              <a:t>obra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   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C</a:t>
            </a:r>
            <a:r>
              <a:rPr lang="pt-BR" sz="5400" b="1" dirty="0">
                <a:latin typeface="+mn-lt"/>
              </a:rPr>
              <a:t/>
            </a:r>
            <a:br>
              <a:rPr lang="pt-BR" sz="5400" b="1" dirty="0">
                <a:latin typeface="+mn-lt"/>
              </a:rPr>
            </a:br>
            <a:r>
              <a:rPr lang="pt-BR" sz="5400" dirty="0">
                <a:latin typeface="+mn-lt"/>
              </a:rPr>
              <a:t>continuará</a:t>
            </a:r>
          </a:p>
        </p:txBody>
      </p:sp>
    </p:spTree>
    <p:extLst>
      <p:ext uri="{BB962C8B-B14F-4D97-AF65-F5344CB8AC3E}">
        <p14:creationId xmlns:p14="http://schemas.microsoft.com/office/powerpoint/2010/main" val="370680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F                                              C/E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Jesus, manso e humilde de coração</a:t>
            </a:r>
            <a:br>
              <a:rPr lang="pt-BR" sz="5400" dirty="0">
                <a:latin typeface="+mn-lt"/>
              </a:rPr>
            </a:br>
            <a:r>
              <a:rPr lang="pt-BR" sz="5400" dirty="0" smtClean="0">
                <a:latin typeface="+mn-lt"/>
              </a:rPr>
              <a:t>                          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Dm                               </a:t>
            </a:r>
            <a:r>
              <a:rPr lang="pt-BR" sz="5400" b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Fazei o nosso coração semelhante ao vosso</a:t>
            </a:r>
            <a:r>
              <a:rPr lang="pt-BR" sz="4800" dirty="0"/>
              <a:t/>
            </a:r>
            <a:br>
              <a:rPr lang="pt-BR" sz="4800" dirty="0"/>
            </a:b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07996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Manso e Humilde Tom: F  </vt:lpstr>
      <vt:lpstr>Intro: F  Bb  C  F Nossa vida é como um vaso,            C/E que, sendo frágil e delicado  Dm                                   Nele foi depositado,       Bb uma riqueza inestimável</vt:lpstr>
      <vt:lpstr> F Por muitos dias eu vivi,               C/E sem dar valor ao Deus que habita em mim    Dm Quando me deparei com seu amor,      Bb reconheci que Deus é meu Senhor</vt:lpstr>
      <vt:lpstr>Gm             F Aleluia, aleluia  C É necessário que Ele cresça e eu diminua Gm             F Aleluia, aleluia                                                       C Um dia partirei pra glória e a sua obra               Bb     C continuará</vt:lpstr>
      <vt:lpstr>F                                              C/E Jesus, manso e humilde de coração                               Dm                               Bb Fazei o nosso coração semelhante ao vosso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Manso e Humilde Tom: G   Intro: G  C  D    G                                                            Nossa vida é como um vaso,            D/F# que, sendo frágil e delicado  Em                                  C Nele foi depositado, uma riqueza inestimável        G Por muitos dias eu vivi,               D/F# sem dar valor ao Deus que habita em mim    Em Quando me deparei com seu amor,      C reconheci que Deus é meu Senhor   Am             G Aleluia, aleluia  D É necessário que Ele cresça e eu diminua Am             G Aleluia, aleluia                                                       D                                                              Um dia partirei pra glória e a sua obra                C     D continuará    G                                              D/F# Jesus, manso e humilde de coração                          Em                                       C Fazei o nosso coração semelhante ao vosso </dc:title>
  <dc:creator>User</dc:creator>
  <cp:lastModifiedBy>User</cp:lastModifiedBy>
  <cp:revision>13</cp:revision>
  <dcterms:created xsi:type="dcterms:W3CDTF">2021-11-06T18:37:23Z</dcterms:created>
  <dcterms:modified xsi:type="dcterms:W3CDTF">2021-11-07T01:04:57Z</dcterms:modified>
</cp:coreProperties>
</file>