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Tom:</a:t>
            </a:r>
            <a:r>
              <a:rPr lang="pt-BR" sz="6000" b="1" dirty="0">
                <a:latin typeface="+mn-lt"/>
              </a:rPr>
              <a:t> 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028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 err="1" smtClean="0">
                <a:latin typeface="+mn-lt"/>
              </a:rPr>
              <a:t>Intro</a:t>
            </a:r>
            <a:r>
              <a:rPr lang="pt-BR" sz="5400" dirty="0" smtClean="0">
                <a:latin typeface="+mn-lt"/>
              </a:rPr>
              <a:t>: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D  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Nossa vida é como um vaso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E/G#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que, </a:t>
            </a:r>
            <a:r>
              <a:rPr lang="pt-BR" sz="5400" dirty="0">
                <a:latin typeface="+mn-lt"/>
              </a:rPr>
              <a:t>sendo frágil e delicado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           </a:t>
            </a:r>
            <a:br>
              <a:rPr lang="pt-BR" sz="54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400" dirty="0" smtClean="0">
                <a:latin typeface="+mn-lt"/>
              </a:rPr>
              <a:t>Nele </a:t>
            </a:r>
            <a:r>
              <a:rPr lang="pt-BR" sz="5400" dirty="0">
                <a:latin typeface="+mn-lt"/>
              </a:rPr>
              <a:t>foi depositado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uma </a:t>
            </a:r>
            <a:r>
              <a:rPr lang="pt-BR" sz="5400" dirty="0">
                <a:latin typeface="+mn-lt"/>
              </a:rPr>
              <a:t>riqueza inestimável</a:t>
            </a:r>
          </a:p>
        </p:txBody>
      </p:sp>
    </p:spTree>
    <p:extLst>
      <p:ext uri="{BB962C8B-B14F-4D97-AF65-F5344CB8AC3E}">
        <p14:creationId xmlns:p14="http://schemas.microsoft.com/office/powerpoint/2010/main" val="429196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/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muitos dias eu vivi,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E/G#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sem dar valor ao Deus que habita em mim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me deparei com seu amor,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D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reconheci que Deus é meu </a:t>
            </a:r>
            <a:r>
              <a:rPr lang="pt-BR" sz="5400" dirty="0" smtClean="0">
                <a:latin typeface="+mn-lt"/>
              </a:rPr>
              <a:t>Senhor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851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necessário que Ele cresça e eu diminua</a:t>
            </a:r>
            <a:br>
              <a:rPr lang="pt-BR" sz="5400" dirty="0">
                <a:latin typeface="+mn-lt"/>
              </a:rPr>
            </a:br>
            <a:r>
              <a:rPr lang="pt-BR" sz="5400" b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                                                  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Um dia partirei pra glória e a sua </a:t>
            </a:r>
            <a:r>
              <a:rPr lang="pt-BR" sz="5400" dirty="0" smtClean="0">
                <a:latin typeface="+mn-lt"/>
              </a:rPr>
              <a:t>obra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     E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continuará</a:t>
            </a:r>
          </a:p>
        </p:txBody>
      </p:sp>
    </p:spTree>
    <p:extLst>
      <p:ext uri="{BB962C8B-B14F-4D97-AF65-F5344CB8AC3E}">
        <p14:creationId xmlns:p14="http://schemas.microsoft.com/office/powerpoint/2010/main" val="37068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A                                              E/G#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Jesus, manso e humilde de coração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5400" b="1" smtClean="0">
                <a:solidFill>
                  <a:srgbClr val="002060"/>
                </a:solidFill>
                <a:latin typeface="+mn-lt"/>
              </a:rPr>
              <a:t>                                       D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Fazei o nosso coração semelhante ao vosso</a:t>
            </a:r>
            <a:r>
              <a:rPr lang="pt-BR" sz="4800" dirty="0"/>
              <a:t/>
            </a:r>
            <a:br>
              <a:rPr lang="pt-BR" sz="4800" dirty="0"/>
            </a:b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0799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Manso e Humilde Tom: A  </vt:lpstr>
      <vt:lpstr>Intro: A  D  E  A Nossa vida é como um vaso,            E/G# que, sendo frágil e delicado  F#m                                   Nele foi depositado,       D uma riqueza inestimável</vt:lpstr>
      <vt:lpstr> A Por muitos dias eu vivi,               E/G# sem dar valor ao Deus que habita em mim    F#m Quando me deparei com seu amor,      D reconheci que Deus é meu Senhor</vt:lpstr>
      <vt:lpstr>Bm             A Aleluia, aleluia  E É necessário que Ele cresça e eu diminua Bm             A Aleluia, aleluia                                                       E Um dia partirei pra glória e a sua obra               D     E continuará</vt:lpstr>
      <vt:lpstr>A                                              E/G# Jesus, manso e humilde de coração                          F#m                                       D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6</cp:revision>
  <dcterms:created xsi:type="dcterms:W3CDTF">2021-11-06T18:37:23Z</dcterms:created>
  <dcterms:modified xsi:type="dcterms:W3CDTF">2021-11-06T19:25:52Z</dcterms:modified>
</cp:coreProperties>
</file>