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  A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B/D#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B/D#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     B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                                              B/D#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  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E  </vt:lpstr>
      <vt:lpstr>Intro: E  A  B  E Nossa vida é como um vaso,            B/D# que, sendo frágil e delicado  C#m                                   Nele foi depositado,       A uma riqueza inestimável</vt:lpstr>
      <vt:lpstr> E Por muitos dias eu vivi,               B/D# sem dar valor ao Deus que habita em mim    C#m Quando me deparei com seu amor,      A reconheci que Deus é meu Senhor</vt:lpstr>
      <vt:lpstr>F#m             E Aleluia, aleluia  B É necessário que Ele cresça e eu diminua F#m             E Aleluia, aleluia                                                       B Um dia partirei pra glória e a sua obra               A     B continuará</vt:lpstr>
      <vt:lpstr>E                                              B/D# Jesus, manso e humilde de coração                               C#m                               A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12</cp:revision>
  <dcterms:created xsi:type="dcterms:W3CDTF">2021-11-06T18:37:23Z</dcterms:created>
  <dcterms:modified xsi:type="dcterms:W3CDTF">2021-11-07T01:03:17Z</dcterms:modified>
</cp:coreProperties>
</file>