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D#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F/A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</a:t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F/A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Cm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r>
              <a:rPr lang="pt-BR" sz="5400">
                <a:latin typeface="+mn-lt"/>
              </a:rPr>
              <a:t/>
            </a:r>
            <a:br>
              <a:rPr lang="pt-BR" sz="5400">
                <a:latin typeface="+mn-lt"/>
              </a:rPr>
            </a:br>
            <a:r>
              <a:rPr lang="pt-BR" sz="5400" b="1" smtClean="0">
                <a:solidFill>
                  <a:srgbClr val="002060"/>
                </a:solidFill>
                <a:latin typeface="+mn-lt"/>
              </a:rPr>
              <a:t>Cm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D#     F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            F/A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                                       D#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Bb  </vt:lpstr>
      <vt:lpstr>Intro: Bb  D#  F  Bb Nossa vida é como um vaso,            F/A que, sendo frágil e delicado  Gm                                   Nele foi depositado,       D# uma riqueza inestimável</vt:lpstr>
      <vt:lpstr> Bb Por muitos dias eu vivi,               F/A sem dar valor ao Deus que habita em mim    Gm Quando me deparei com seu amor,      D# reconheci que Deus é meu Senhor</vt:lpstr>
      <vt:lpstr>Cm             Bb Aleluia, aleluia  F É necessário que Ele cresça e eu diminua Cm             Bb Aleluia, aleluia                                                       F Um dia partirei pra glória e a sua obra               D#     F continuará</vt:lpstr>
      <vt:lpstr>Bb                                              F/A Jesus, manso e humilde de coração                          Gm                                       D#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8</cp:revision>
  <dcterms:created xsi:type="dcterms:W3CDTF">2021-11-06T18:37:23Z</dcterms:created>
  <dcterms:modified xsi:type="dcterms:W3CDTF">2021-11-07T00:51:23Z</dcterms:modified>
</cp:coreProperties>
</file>