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B  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E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F#/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      </a:t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F#/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E     F#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                                              F#/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                                       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B  </vt:lpstr>
      <vt:lpstr>Intro: B  E  F#  B Nossa vida é como um vaso,            F#/Bb que, sendo frágil e delicado  G#m                                   Nele foi depositado,       E uma riqueza inestimável</vt:lpstr>
      <vt:lpstr> B Por muitos dias eu vivi,               F#/Bb sem dar valor ao Deus que habita em mim    G#m Quando me deparei com seu amor,      E reconheci que Deus é meu Senhor</vt:lpstr>
      <vt:lpstr>C#m             B Aleluia, aleluia  F# É necessário que Ele cresça e eu diminua C#m             B Aleluia, aleluia                                                       F# Um dia partirei pra glória e a sua obra               E     F# continuará</vt:lpstr>
      <vt:lpstr>B                                              F#/Bb Jesus, manso e humilde de coração                          G#m                                       E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9</cp:revision>
  <dcterms:created xsi:type="dcterms:W3CDTF">2021-11-06T18:37:23Z</dcterms:created>
  <dcterms:modified xsi:type="dcterms:W3CDTF">2021-11-07T00:53:14Z</dcterms:modified>
</cp:coreProperties>
</file>