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  C#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D#/G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D#/G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      </a:t>
            </a:r>
            <a:r>
              <a:rPr lang="pt-BR" sz="5400" b="1" dirty="0" smtClean="0">
                <a:latin typeface="+mn-lt"/>
              </a:rPr>
              <a:t>                                                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     D#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                                              D#/G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   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G#  </vt:lpstr>
      <vt:lpstr>Intro: G#  C#  D#  G# Nossa vida é como um vaso,            D#/G que, sendo frágil e delicado  Fm                                   Nele foi depositado,       C# uma riqueza inestimável</vt:lpstr>
      <vt:lpstr> G# Por muitos dias eu vivi,               D#/G sem dar valor ao Deus que habita em mim    Fm Quando me deparei com seu amor,      C# reconheci que Deus é meu Senhor</vt:lpstr>
      <vt:lpstr>Bbm             G# Aleluia, aleluia  D# É necessário que Ele cresça e eu diminua Bbm             G# Aleluia, aleluia                                                       D#                                                              Um dia partirei pra glória e a sua obra               C#     D# continuará</vt:lpstr>
      <vt:lpstr>G#                                              D#/G Jesus, manso e humilde de coração                          Fm                                       C#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3</cp:revision>
  <dcterms:created xsi:type="dcterms:W3CDTF">2021-11-06T18:37:23Z</dcterms:created>
  <dcterms:modified xsi:type="dcterms:W3CDTF">2021-11-06T19:17:54Z</dcterms:modified>
</cp:coreProperties>
</file>