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F#  G#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r>
              <a:rPr lang="pt-BR" sz="2400" b="1" dirty="0" smtClean="0">
                <a:latin typeface="+mn-lt"/>
              </a:rPr>
              <a:t/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G#/C#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G#/C#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G#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F#     G#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C#                                              G#/C#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400" b="1" smtClean="0">
                <a:solidFill>
                  <a:srgbClr val="002060"/>
                </a:solidFill>
                <a:latin typeface="+mn-lt"/>
              </a:rPr>
              <a:t>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F#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C#   Intro: C#  F#  G#    C#                                                            Nossa vida é como um vaso,            G#/C# que, sendo frágil e delicado  Bbm                                  F# Nele foi depositado, uma riqueza inestimável        C# Por muitos dias eu vivi,               G#/C# sem dar valor ao Deus que habita em mim    Bbm Quando me deparei com seu amor,      F# reconheci que Deus é meu Senhor   D#m             C# Aleluia, aleluia  G# É necessário que Ele cresça e eu diminua D#m             C# Aleluia, aleluia                                                       G#                                                             Um dia partirei pra glória e a sua obra                F#     G# continuará    C#                                              G#/C# Jesus, manso e humilde de coração                          Bbm                                       F#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8</cp:revision>
  <dcterms:created xsi:type="dcterms:W3CDTF">2021-11-06T18:37:23Z</dcterms:created>
  <dcterms:modified xsi:type="dcterms:W3CDTF">2021-11-06T19:05:32Z</dcterms:modified>
</cp:coreProperties>
</file>