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8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33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46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86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33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93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03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59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95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49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99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B8B19-D2B7-478B-A763-FB6DE83F510E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15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400" b="1" dirty="0">
                <a:solidFill>
                  <a:srgbClr val="002060"/>
                </a:solidFill>
                <a:latin typeface="+mn-lt"/>
              </a:rPr>
              <a:t>Manso e Humilde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Tom:</a:t>
            </a:r>
            <a:r>
              <a:rPr lang="pt-BR" sz="2400" b="1" dirty="0">
                <a:latin typeface="+mn-lt"/>
              </a:rPr>
              <a:t> 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C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dirty="0" err="1">
                <a:latin typeface="+mn-lt"/>
              </a:rPr>
              <a:t>Intro</a:t>
            </a:r>
            <a:r>
              <a:rPr lang="pt-BR" sz="2400" dirty="0">
                <a:latin typeface="+mn-lt"/>
              </a:rPr>
              <a:t>: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C  F  G</a:t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C  </a:t>
            </a:r>
            <a:r>
              <a:rPr lang="pt-BR" sz="2400" b="1" dirty="0">
                <a:latin typeface="+mn-lt"/>
              </a:rPr>
              <a:t>                                                         </a:t>
            </a:r>
            <a:br>
              <a:rPr lang="pt-BR" sz="2400" b="1" dirty="0">
                <a:latin typeface="+mn-lt"/>
              </a:rPr>
            </a:br>
            <a:r>
              <a:rPr lang="pt-BR" sz="2400" dirty="0">
                <a:latin typeface="+mn-lt"/>
              </a:rPr>
              <a:t>Nossa vida é como um vaso,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G/B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que, sendo frágil e delicado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Am                                  F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Nele foi depositado, uma riqueza inestimável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C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Por muitos dias eu vivi,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G/B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sem dar valor ao Deus que habita em mim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Am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Quando me deparei com seu amor, 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F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reconheci que Deus é meu Senhor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Dm             C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Aleluia, aleluia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G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É necessário que Ele cresça e eu diminua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Dm             C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Aleluia, aleluia                                                     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G      </a:t>
            </a:r>
            <a:r>
              <a:rPr lang="pt-BR" sz="2400" b="1" dirty="0">
                <a:latin typeface="+mn-lt"/>
              </a:rPr>
              <a:t>                                                     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Um dia partirei pra glória e a sua obra 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F     G</a:t>
            </a:r>
            <a:br>
              <a:rPr lang="pt-BR" sz="2400" b="1" dirty="0">
                <a:latin typeface="+mn-lt"/>
              </a:rPr>
            </a:br>
            <a:r>
              <a:rPr lang="pt-BR" sz="2400" dirty="0">
                <a:latin typeface="+mn-lt"/>
              </a:rPr>
              <a:t>continuará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C                                              G/B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Jesus, manso e humilde de coração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Am                                       F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Fazei o nosso coração semelhante ao vosso</a:t>
            </a:r>
            <a:br>
              <a:rPr lang="pt-BR" sz="20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03267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Manso e Humilde Tom: C   Intro: C  F  G    C                                                            Nossa vida é como um vaso,            G/B que, sendo frágil e delicado  Am                                  F Nele foi depositado, uma riqueza inestimável        C Por muitos dias eu vivi,               G/B sem dar valor ao Deus que habita em mim    Am Quando me deparei com seu amor,      F reconheci que Deus é meu Senhor   Dm             C Aleluia, aleluia  G É necessário que Ele cresça e eu diminua Dm             C Aleluia, aleluia                                                       G                                                              Um dia partirei pra glória e a sua obra                F     G continuará    C                                              G/B Jesus, manso e humilde de coração                          Am                                       F Fazei o nosso coração semelhante ao vosso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Manso e Humilde Tom: G   Intro: G  C  D    G                                                            Nossa vida é como um vaso,            D/F# que, sendo frágil e delicado  Em                                  C Nele foi depositado, uma riqueza inestimável        G Por muitos dias eu vivi,               D/F# sem dar valor ao Deus que habita em mim    Em Quando me deparei com seu amor,      C reconheci que Deus é meu Senhor   Am             G Aleluia, aleluia  D É necessário que Ele cresça e eu diminua Am             G Aleluia, aleluia                                                       D                                                              Um dia partirei pra glória e a sua obra                C     D continuará    G                                              D/F# Jesus, manso e humilde de coração                          Em                                       C Fazei o nosso coração semelhante ao vosso </dc:title>
  <dc:creator>User</dc:creator>
  <cp:lastModifiedBy>André Giacomelli</cp:lastModifiedBy>
  <cp:revision>8</cp:revision>
  <dcterms:created xsi:type="dcterms:W3CDTF">2021-11-06T18:37:23Z</dcterms:created>
  <dcterms:modified xsi:type="dcterms:W3CDTF">2022-06-11T12:47:36Z</dcterms:modified>
</cp:coreProperties>
</file>