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C/F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Dm         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C/F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C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                            C/F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Dm              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F   Intro: F  Bb  C    F                                                            Nossa vida é como um vaso,            C/F que, sendo frágil e delicado  Dm                                  Bb Nele foi depositado, uma riqueza inestimável        F Por muitos dias eu vivi,               C/F sem dar valor ao Deus que habita em mim    Dm Quando me deparei com seu amor,      Bb reconheci que Deus é meu Senhor   Gm             F Aleluia, aleluia  C É necessário que Ele cresça e eu diminua Gm             F Aleluia, aleluia                                                       C                                                             Um dia partirei pra glória e a sua obra                Bb     C continuará    F                                              C/F Jesus, manso e humilde de coração                          Dm                                       Bb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13</cp:revision>
  <dcterms:created xsi:type="dcterms:W3CDTF">2021-11-06T18:37:23Z</dcterms:created>
  <dcterms:modified xsi:type="dcterms:W3CDTF">2021-11-06T19:15:02Z</dcterms:modified>
</cp:coreProperties>
</file>