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</a:t>
            </a:r>
            <a:r>
              <a:rPr lang="pt-BR" sz="2400" b="1" dirty="0">
                <a:latin typeface="+mn-lt"/>
              </a:rPr>
              <a:t> 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Intro</a:t>
            </a:r>
            <a:r>
              <a:rPr lang="pt-BR" sz="2400" dirty="0">
                <a:latin typeface="+mn-lt"/>
              </a:rPr>
              <a:t>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  </a:t>
            </a:r>
            <a:r>
              <a:rPr lang="pt-BR" sz="2400" b="1" smtClean="0">
                <a:solidFill>
                  <a:srgbClr val="002060"/>
                </a:solidFill>
                <a:latin typeface="+mn-lt"/>
              </a:rPr>
              <a:t>A  </a:t>
            </a:r>
            <a:r>
              <a:rPr lang="pt-BR" sz="2400" b="1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  </a:t>
            </a:r>
            <a:r>
              <a:rPr lang="pt-BR" sz="2400" b="1" dirty="0" smtClean="0">
                <a:latin typeface="+mn-lt"/>
              </a:rPr>
              <a:t>                                                         </a:t>
            </a:r>
            <a:br>
              <a:rPr lang="pt-BR" sz="2400" b="1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Nossa </a:t>
            </a:r>
            <a:r>
              <a:rPr lang="pt-BR" sz="2400" dirty="0">
                <a:latin typeface="+mn-lt"/>
              </a:rPr>
              <a:t>vida é como um vaso,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B/E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que, </a:t>
            </a:r>
            <a:r>
              <a:rPr lang="pt-BR" sz="2400" dirty="0" smtClean="0">
                <a:latin typeface="+mn-lt"/>
              </a:rPr>
              <a:t>sendo </a:t>
            </a:r>
            <a:r>
              <a:rPr lang="pt-BR" sz="2400" dirty="0">
                <a:latin typeface="+mn-lt"/>
              </a:rPr>
              <a:t>frágil e delicado</a:t>
            </a:r>
            <a:br>
              <a:rPr lang="pt-BR" sz="2400" dirty="0">
                <a:latin typeface="+mn-lt"/>
              </a:rPr>
            </a:br>
            <a:r>
              <a:rPr lang="pt-BR" sz="2400" b="1" dirty="0" smtClean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Nele foi depositado, uma riqueza inestimável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muitos dias eu vivi,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B/E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sem </a:t>
            </a:r>
            <a:r>
              <a:rPr lang="pt-BR" sz="2400" dirty="0">
                <a:latin typeface="+mn-lt"/>
              </a:rPr>
              <a:t>dar valor ao Deus que habita em mim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Quando me deparei com seu amor,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reconheci </a:t>
            </a:r>
            <a:r>
              <a:rPr lang="pt-BR" sz="2400" dirty="0">
                <a:latin typeface="+mn-lt"/>
              </a:rPr>
              <a:t>que Deus é meu Senhor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necessário que Ele cresça e eu diminua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   </a:t>
            </a:r>
            <a:r>
              <a:rPr lang="pt-BR" sz="2400" b="1" dirty="0" smtClean="0">
                <a:latin typeface="+mn-lt"/>
              </a:rPr>
              <a:t>                                                      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Um </a:t>
            </a:r>
            <a:r>
              <a:rPr lang="pt-BR" sz="2400" dirty="0">
                <a:latin typeface="+mn-lt"/>
              </a:rPr>
              <a:t>dia partirei pra glória e a sua obra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latin typeface="+mn-lt"/>
              </a:rPr>
              <a:t>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     B</a:t>
            </a:r>
            <a:r>
              <a:rPr lang="pt-BR" sz="2400" b="1" dirty="0">
                <a:latin typeface="+mn-lt"/>
              </a:rPr>
              <a:t/>
            </a:r>
            <a:br>
              <a:rPr lang="pt-BR" sz="2400" b="1" dirty="0">
                <a:latin typeface="+mn-lt"/>
              </a:rPr>
            </a:br>
            <a:r>
              <a:rPr lang="pt-BR" sz="2400" dirty="0" smtClean="0">
                <a:latin typeface="+mn-lt"/>
              </a:rPr>
              <a:t>continuará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            B/E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Jesus, manso e humilde de coração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 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Fazei o nosso coração semelhante ao vosso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32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Manso e Humilde Tom: E   Intro: E  A  B    E                                                            Nossa vida é como um vaso,            B/E que, sendo frágil e delicado  C#m                                  A Nele foi depositado, uma riqueza inestimável        E Por muitos dias eu vivi,               B/E sem dar valor ao Deus que habita em mim    C#m Quando me deparei com seu amor,      A reconheci que Deus é meu Senhor   F#m             E Aleluia, aleluia  B É necessário que Ele cresça e eu diminua F#m             E Aleluia, aleluia                                                       B                                                             Um dia partirei pra glória e a sua obra                A     B continuará    E                                              B/E Jesus, manso e humilde de coração                          C#m                                       A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12</cp:revision>
  <dcterms:created xsi:type="dcterms:W3CDTF">2021-11-06T18:37:23Z</dcterms:created>
  <dcterms:modified xsi:type="dcterms:W3CDTF">2021-11-06T19:15:04Z</dcterms:modified>
</cp:coreProperties>
</file>