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G#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</a:t>
            </a:r>
            <a:r>
              <a:rPr lang="pt-BR" sz="2400" b="1" dirty="0" smtClean="0">
                <a:latin typeface="+mn-lt"/>
              </a:rPr>
              <a:t>                                                         </a:t>
            </a:r>
            <a:r>
              <a:rPr lang="pt-BR" sz="2400" b="1" dirty="0" smtClean="0">
                <a:latin typeface="+mn-lt"/>
              </a:rPr>
              <a:t/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/D#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m                              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/D#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                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/D#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>
                <a:latin typeface="+mn-lt"/>
              </a:rPr>
              <a:t>                         </a:t>
            </a:r>
            <a:r>
              <a:rPr lang="pt-BR" sz="2400" b="1" err="1">
                <a:solidFill>
                  <a:srgbClr val="002060"/>
                </a:solidFill>
                <a:latin typeface="+mn-lt"/>
              </a:rPr>
              <a:t>C</a:t>
            </a:r>
            <a:r>
              <a:rPr lang="pt-BR" sz="2400" b="1" smtClean="0">
                <a:solidFill>
                  <a:srgbClr val="002060"/>
                </a:solidFill>
                <a:latin typeface="+mn-lt"/>
              </a:rPr>
              <a:t>m                                   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D#   Intro: D#  G#  Bb    D#                                                            Nossa vida é como um vaso,            Bb/D# que, sendo frágil e delicado  Cm                                  G# Nele foi depositado, uma riqueza inestimável        D# Por muitos dias eu vivi,               Bb/D# sem dar valor ao Deus que habita em mim    Cm Quando me deparei com seu amor,      G# reconheci que Deus é meu Senhor   Fm             D# Aleluia, aleluia  Bb É necessário que Ele cresça e eu diminua Fm             D# Aleluia, aleluia                                                       Bb                                                             Um dia partirei pra glória e a sua obra                G#     Bb continuará    D#                                              Bb/D# Jesus, manso e humilde de coração                          Cm                                       G#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10</cp:revision>
  <dcterms:created xsi:type="dcterms:W3CDTF">2021-11-06T18:37:23Z</dcterms:created>
  <dcterms:modified xsi:type="dcterms:W3CDTF">2021-11-06T19:08:22Z</dcterms:modified>
</cp:coreProperties>
</file>