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E  F#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F#/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F#/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   F#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                            F#/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B   Intro: B  E  F#    B                                                            Nossa vida é como um vaso,            F#/Bb que, sendo frágil e delicado  G#m                                  E Nele foi depositado, uma riqueza inestimável        B Por muitos dias eu vivi,               F#/Bb sem dar valor ao Deus que habita em mim    G#m Quando me deparei com seu amor,      E reconheci que Deus é meu Senhor   C#m             B Aleluia, aleluia  F# É necessário que Ele cresça e eu diminua C#m             B Aleluia, aleluia                                                       F#                                                              Um dia partirei pra glória e a sua obra                E     F# continuará    B                                              F#/Bb Jesus, manso e humilde de coração                          G#m                                       E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6</cp:revision>
  <dcterms:created xsi:type="dcterms:W3CDTF">2021-11-06T18:37:23Z</dcterms:created>
  <dcterms:modified xsi:type="dcterms:W3CDTF">2021-11-06T19:02:16Z</dcterms:modified>
</cp:coreProperties>
</file>