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</a:t>
            </a:r>
            <a:r>
              <a:rPr lang="pt-BR" sz="2400" b="1" dirty="0">
                <a:latin typeface="+mn-lt"/>
              </a:rPr>
              <a:t> 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 err="1">
                <a:latin typeface="+mn-lt"/>
              </a:rPr>
              <a:t>Intro</a:t>
            </a:r>
            <a:r>
              <a:rPr lang="pt-BR" sz="2400" dirty="0">
                <a:latin typeface="+mn-lt"/>
              </a:rPr>
              <a:t>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C#  D#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</a:t>
            </a:r>
            <a:r>
              <a:rPr lang="pt-BR" sz="2400" b="1" dirty="0" smtClean="0">
                <a:latin typeface="+mn-lt"/>
              </a:rPr>
              <a:t>                                                         </a:t>
            </a:r>
            <a:br>
              <a:rPr lang="pt-BR" sz="2400" b="1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Nossa </a:t>
            </a:r>
            <a:r>
              <a:rPr lang="pt-BR" sz="2400" dirty="0">
                <a:latin typeface="+mn-lt"/>
              </a:rPr>
              <a:t>vida é como um vaso,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D#/G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que, </a:t>
            </a:r>
            <a:r>
              <a:rPr lang="pt-BR" sz="2400" dirty="0" smtClean="0">
                <a:latin typeface="+mn-lt"/>
              </a:rPr>
              <a:t>sendo </a:t>
            </a:r>
            <a:r>
              <a:rPr lang="pt-BR" sz="2400" dirty="0">
                <a:latin typeface="+mn-lt"/>
              </a:rPr>
              <a:t>frágil e delicado</a:t>
            </a:r>
            <a:br>
              <a:rPr lang="pt-BR" sz="2400" dirty="0">
                <a:latin typeface="+mn-lt"/>
              </a:rPr>
            </a:br>
            <a:r>
              <a:rPr lang="pt-BR" sz="2400" b="1" dirty="0" smtClean="0">
                <a:latin typeface="+mn-lt"/>
              </a:rPr>
              <a:t>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Nele foi depositado, uma riqueza inestimável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muitos dias eu vivi,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D#/G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sem </a:t>
            </a:r>
            <a:r>
              <a:rPr lang="pt-BR" sz="2400" dirty="0">
                <a:latin typeface="+mn-lt"/>
              </a:rPr>
              <a:t>dar valor ao Deus que habita em mim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F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Quando me deparei com seu amor,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reconheci </a:t>
            </a:r>
            <a:r>
              <a:rPr lang="pt-BR" sz="2400" dirty="0">
                <a:latin typeface="+mn-lt"/>
              </a:rPr>
              <a:t>que Deus é meu Senhor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necessário que Ele cresça e eu diminua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                                                  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D#      </a:t>
            </a:r>
            <a:r>
              <a:rPr lang="pt-BR" sz="2400" b="1" dirty="0" smtClean="0">
                <a:latin typeface="+mn-lt"/>
              </a:rPr>
              <a:t>                                                      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Um </a:t>
            </a:r>
            <a:r>
              <a:rPr lang="pt-BR" sz="2400" dirty="0">
                <a:latin typeface="+mn-lt"/>
              </a:rPr>
              <a:t>dia partirei pra glória e a sua obra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latin typeface="+mn-lt"/>
              </a:rPr>
              <a:t>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   D#</a:t>
            </a:r>
            <a:r>
              <a:rPr lang="pt-BR" sz="2400" b="1" dirty="0">
                <a:latin typeface="+mn-lt"/>
              </a:rPr>
              <a:t/>
            </a:r>
            <a:br>
              <a:rPr lang="pt-BR" sz="2400" b="1" dirty="0">
                <a:latin typeface="+mn-lt"/>
              </a:rPr>
            </a:br>
            <a:r>
              <a:rPr lang="pt-BR" sz="2400" dirty="0" smtClean="0">
                <a:latin typeface="+mn-lt"/>
              </a:rPr>
              <a:t>continuará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                                            D#/G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Jesus, manso e humilde de coração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     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Fazei o nosso coração semelhante ao vosso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326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Manso e Humilde Tom: G#   Intro: G#  C#  D#    G#                                                            Nossa vida é como um vaso,            D#/G que, sendo frágil e delicado  Fm                                  C# Nele foi depositado, uma riqueza inestimável        G# Por muitos dias eu vivi,               D#/G sem dar valor ao Deus que habita em mim    Fm Quando me deparei com seu amor,      C# reconheci que Deus é meu Senhor   Bbm             G# Aleluia, aleluia  D# É necessário que Ele cresça e eu diminua Bbm             G# Aleluia, aleluia                                                       D#                                                              Um dia partirei pra glória e a sua obra                C#     D# continuará    G#                                              D#/G Jesus, manso e humilde de coração                          Fm                                       C#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3</cp:revision>
  <dcterms:created xsi:type="dcterms:W3CDTF">2021-11-06T18:37:23Z</dcterms:created>
  <dcterms:modified xsi:type="dcterms:W3CDTF">2021-11-06T19:02:34Z</dcterms:modified>
</cp:coreProperties>
</file>