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8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46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86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33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93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0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59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95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49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9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15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400" b="1" dirty="0">
                <a:solidFill>
                  <a:srgbClr val="002060"/>
                </a:solidFill>
                <a:latin typeface="+mn-lt"/>
              </a:rPr>
              <a:t>Manso e Humilde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Tom:</a:t>
            </a:r>
            <a:r>
              <a:rPr lang="pt-BR" sz="2400" b="1" dirty="0">
                <a:latin typeface="+mn-lt"/>
              </a:rPr>
              <a:t> 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 err="1">
                <a:latin typeface="+mn-lt"/>
              </a:rPr>
              <a:t>Intro</a:t>
            </a:r>
            <a:r>
              <a:rPr lang="pt-BR" sz="2400" dirty="0">
                <a:latin typeface="+mn-lt"/>
              </a:rPr>
              <a:t>: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G  C  D</a:t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G  </a:t>
            </a:r>
            <a:r>
              <a:rPr lang="pt-BR" sz="2400" b="1" dirty="0">
                <a:latin typeface="+mn-lt"/>
              </a:rPr>
              <a:t>                                                         </a:t>
            </a:r>
            <a:r>
              <a:rPr lang="pt-BR" sz="2400" b="1" dirty="0" smtClean="0">
                <a:latin typeface="+mn-lt"/>
              </a:rPr>
              <a:t/>
            </a:r>
            <a:br>
              <a:rPr lang="pt-BR" sz="2400" b="1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Nossa </a:t>
            </a:r>
            <a:r>
              <a:rPr lang="pt-BR" sz="2400" dirty="0">
                <a:latin typeface="+mn-lt"/>
              </a:rPr>
              <a:t>vida é como um vaso,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D/F#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que, </a:t>
            </a:r>
            <a:r>
              <a:rPr lang="pt-BR" sz="2400" dirty="0" smtClean="0">
                <a:latin typeface="+mn-lt"/>
              </a:rPr>
              <a:t>sendo </a:t>
            </a:r>
            <a:r>
              <a:rPr lang="pt-BR" sz="2400" dirty="0">
                <a:latin typeface="+mn-lt"/>
              </a:rPr>
              <a:t>frágil e delicado</a:t>
            </a:r>
            <a:br>
              <a:rPr lang="pt-BR" sz="2400" dirty="0">
                <a:latin typeface="+mn-lt"/>
              </a:rPr>
            </a:br>
            <a:r>
              <a:rPr lang="pt-BR" sz="2400" b="1" dirty="0" smtClean="0">
                <a:latin typeface="+mn-lt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Em                                  C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Nele foi depositado, uma riqueza inestimável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Por muitos dias eu vivi,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D/F#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>sem </a:t>
            </a:r>
            <a:r>
              <a:rPr lang="pt-BR" sz="2400" dirty="0">
                <a:latin typeface="+mn-lt"/>
              </a:rPr>
              <a:t>dar valor ao Deus que habita em mim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Em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Quando me deparei com seu amor,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C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>reconheci </a:t>
            </a:r>
            <a:r>
              <a:rPr lang="pt-BR" sz="2400" dirty="0">
                <a:latin typeface="+mn-lt"/>
              </a:rPr>
              <a:t>que Deus é meu Senhor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G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Aleluia, aleluia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É necessário que Ele cresça e eu diminua</a:t>
            </a:r>
            <a:br>
              <a:rPr lang="pt-BR" sz="2400" dirty="0">
                <a:latin typeface="+mn-lt"/>
              </a:rPr>
            </a:b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G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Aleluia, aleluia                                                     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D      </a:t>
            </a:r>
            <a:r>
              <a:rPr lang="pt-BR" sz="2400" b="1" dirty="0">
                <a:latin typeface="+mn-lt"/>
              </a:rPr>
              <a:t>                                                      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Um </a:t>
            </a:r>
            <a:r>
              <a:rPr lang="pt-BR" sz="2400" dirty="0">
                <a:latin typeface="+mn-lt"/>
              </a:rPr>
              <a:t>dia partirei pra glória e a sua obra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 smtClean="0">
                <a:latin typeface="+mn-lt"/>
              </a:rPr>
              <a:t>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     D</a:t>
            </a:r>
            <a:r>
              <a:rPr lang="pt-BR" sz="2400" b="1" dirty="0">
                <a:latin typeface="+mn-lt"/>
              </a:rPr>
              <a:t/>
            </a:r>
            <a:br>
              <a:rPr lang="pt-BR" sz="2400" b="1" dirty="0">
                <a:latin typeface="+mn-lt"/>
              </a:rPr>
            </a:br>
            <a:r>
              <a:rPr lang="pt-BR" sz="2400" dirty="0" smtClean="0">
                <a:latin typeface="+mn-lt"/>
              </a:rPr>
              <a:t>continuará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G                                              D/F#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Jesus, manso e humilde de coração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Em                                       C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Fazei o nosso coração semelhante ao vosso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0326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Manso e Humilde Tom: G   Intro: G  C  D    G                                                            Nossa vida é como um vaso,            D/F# que, sendo frágil e delicado  Em                                  C Nele foi depositado, uma riqueza inestimável        G Por muitos dias eu vivi,               D/F# sem dar valor ao Deus que habita em mim    Em Quando me deparei com seu amor,      C reconheci que Deus é meu Senhor   Am             G Aleluia, aleluia  D É necessário que Ele cresça e eu diminua Am             G Aleluia, aleluia                                                       D                                                              Um dia partirei pra glória e a sua obra                C     D continuará    G                                              D/F# Jesus, manso e humilde de coração                          Em                                       C Fazei o nosso coração semelhante ao vosso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Manso e Humilde Tom: G   Intro: G  C  D    G                                                            Nossa vida é como um vaso,            D/F# que, sendo frágil e delicado  Em                                  C Nele foi depositado, uma riqueza inestimável        G Por muitos dias eu vivi,               D/F# sem dar valor ao Deus que habita em mim    Em Quando me deparei com seu amor,      C reconheci que Deus é meu Senhor   Am             G Aleluia, aleluia  D É necessário que Ele cresça e eu diminua Am             G Aleluia, aleluia                                                       D                                                              Um dia partirei pra glória e a sua obra                C     D continuará    G                                              D/F# Jesus, manso e humilde de coração                          Em                                       C Fazei o nosso coração semelhante ao vosso </dc:title>
  <dc:creator>User</dc:creator>
  <cp:lastModifiedBy>User</cp:lastModifiedBy>
  <cp:revision>2</cp:revision>
  <dcterms:created xsi:type="dcterms:W3CDTF">2021-11-06T18:37:23Z</dcterms:created>
  <dcterms:modified xsi:type="dcterms:W3CDTF">2021-11-06T19:02:46Z</dcterms:modified>
</cp:coreProperties>
</file>