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1AB03-720F-318D-C838-482452D5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68A5C-9AEB-14E1-D888-0AE8B009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020FF-B10C-0251-E947-A67F36BF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683E2-BD87-2A33-7E5A-5A625A2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76EE6-8841-AEF2-C6E6-E5DCE7DD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77718-0AD8-4EDD-8095-8BFB0696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D9266E-8043-9493-01F8-728328DEC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B06FD4-8993-18B0-EC19-A0B705E2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C10F2-6F30-A2E0-4FE6-3247B483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E2AB4-2FFE-5833-2D36-408E707E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3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FFB524-B7C6-04CC-E7BC-D6A16BF34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92788A-1C46-7C74-4568-5A5B35AA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C27A44-1BA7-72C2-4063-D25D7ECD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2DDD4-3002-66C4-D943-6AD8DC41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0EDBE-3C9C-E947-5718-7C549913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7B19C-B8D8-34D6-F6C6-79A9DDDA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8C63E-33E4-D7B3-2808-62202091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5CCF8-7969-AB3C-AC11-61BA4161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483AC-8829-FAC5-C0D1-7A97B950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38131-8171-C46E-10DA-6870ED2B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0BB1A-A5BE-9C32-56AA-A8DF854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990763-CC8D-3658-041A-E59379A9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FB943-B3F5-3FE5-DCE3-98CBF81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145B8-8494-271B-A205-E63B8CD3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15D0A-1E54-A2D9-7967-BE6DB9F9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5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F281-9B9F-B791-7780-54C41D7F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C591-7B5B-9EAB-D847-083B86F9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D35B6A-A4EC-46A8-688D-8475E2FE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9060F4-2494-0DF5-EA84-52C16CFC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2AD8A9-0B39-B705-69F5-54932FEB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2A36F-0BF4-2ED9-949C-263EF94C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8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6584-A1BC-7B5F-1D07-FB28D167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0AF59-F403-7185-43B6-3C2EB378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9969FA-34F5-9CF1-CFB4-FAFCDD05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1EAB54-C5BB-787C-3DA6-30E8350D0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9608CE-1B14-F77B-570D-12DDB0211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3EFB8F-6165-33AF-7E53-10E00637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A8674E-5703-3DBA-3B19-8A39E7E3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33B38D-65E2-AF9F-ACD4-2C3F6A55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7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F83D9-FCD7-C7C4-CF07-AA791828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F71943-5C00-28C9-7964-2434B3E7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2E2FCC-8111-FD31-46B2-64CD0FF5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0062E-48F5-FE84-8C50-DB8A7291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0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FDADD4-64BE-181A-AB70-96988CF3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1171B5-218B-E6CE-DE55-F59C5A20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140166-0D0A-7FB2-D569-42831C93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87230-0D8B-BA5E-6179-FB18560D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D35B3-B00B-19DA-24C1-AD1BDAC9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A6BE5-4321-7D5A-1057-D0C6C55F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2CDA86-C2DA-9532-E287-D7C05619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4D15BA-BEBB-2F7C-CCF4-1F693F4C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15E256-B5F5-F8EF-03F7-375EFF28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48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1C667-5254-1860-606B-877CD3DB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D65D8B-427B-65BE-85B3-111595A72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8F97D6-9FF6-582E-27AE-162ED40F2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69BF-0F14-DDD0-CC18-18965533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2A0FA-33C8-EB75-E21B-13C1EA88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A3BC1-18D8-D157-7756-34DA194C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86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4DAD5D-7199-93E0-ACEB-F5175DE9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A93F08-A91B-6A49-63BA-8E2BA832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380AF-F29C-6FFD-7039-911671C88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18F3D-0233-666C-8B66-1BA0865F8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212E8-749F-37F0-6F90-0E0BCF0A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26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9189A-DD9A-6969-1CD0-A2F88C8F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</a:t>
            </a:r>
            <a:br>
              <a:rPr lang="pt-BR" sz="6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</a:t>
            </a:r>
            <a:r>
              <a:rPr lang="pt-BR" sz="66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208710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C#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G#7                    C#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Nazaré, Maria me cativou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C#        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G#7                    C#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Fez mais forte a minha fé, e por filho me adotou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38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C#7                            F# 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Às vezes eu paro e fico a pensar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C#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sem perceber me vejo a rezar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meu coração se põe a cantar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G#7                 C#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virgem de Nazaré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488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C#7                             F#   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Menina que Deus amou e escolheu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C#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Mãe de Jesus, o Filho de Deus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o povo inteiro elegeu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G#7                      C#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Senhora e Mãe do céu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6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G#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G#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Mãe de Jesus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19976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eu quero bem,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G#7                       C#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do puro amor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C#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Igual a você, ninguém.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G#7                           C#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Mãe pura do meu Senhor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44374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C#7                  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 cada mulher que a terra criou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traço de Deus Maria deixou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sonho de Mãe Maria plantou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 mundo encontrar a paz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59482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C#7         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o Cristo falar,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C#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Jesus caminhar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só viveu pra seu Deus.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C#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do povo meu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774606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350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Maria de Nazaré Tom: C# </vt:lpstr>
      <vt:lpstr> C#               D#m   G#7                    C# Maria de Nazaré, Maria me cativou      C#                              D#m           G#7                    C# Fez mais forte a minha fé, e por filho me adotou</vt:lpstr>
      <vt:lpstr>C#7                            F#             Às vezes eu paro e fico a pensar       F#m                              C# e sem perceber me vejo a rezar    Bbm                      D#m            e meu coração se põe a cantar             G#7                 C# Pra virgem de Nazaré</vt:lpstr>
      <vt:lpstr> C#7                             F#               Menina que Deus amou e escolheu         F#m                         C# Pra Mãe de Jesus, o Filho de Deus    Bbm                           D#m           Maria que o povo inteiro elegeu          G#7                      C# Senhora e Mãe do céu</vt:lpstr>
      <vt:lpstr>C#       D#m   G#            C# Ave Maria,  Ave Maria,  Bbm  D#m        G#         C# Ave Maria, Mãe de Jesus</vt:lpstr>
      <vt:lpstr> C#                             D#m Maria que eu quero bem,  G#7                       C# Maria do puro amor  C#                          D#m Igual a você, ninguém.  G#7                           C# Mãe pura do meu Senhor</vt:lpstr>
      <vt:lpstr>C#7                                 F# em cada mulher que a terra criou         F#m                      C# Um traço de Deus Maria deixou         Bbm                    D#m Um sonho de Mãe Maria plantou            G#                             C# Pro mundo encontrar a paz</vt:lpstr>
      <vt:lpstr> C#7                        F# Maria que fez o Cristo falar,    F#m                           C# Maria que fez Jesus caminhar     Bbm                                D#m Maria que só viveu pra seu Deus.      G#                  C# Maria do povo meu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de Nazaré Tom: E         E               F#m   B7                    E Maria de Nazaré, Maria me cativou      E                              F#m           B7                    E Fez mais forte a minha fé, e por filho me adotou     E7                            A             Às vezes eu paro e fico a pensar       Am                              E E sem perceber me vejo a rezar    C#m                      F#m            E meu coração se põe a cantar             B7                 E Pra virgem de Nazaré     E7                             A               Menina que Deus amou e escolheu         Am                         E Pra Mãe de Jesus, o Filho de Deus    C#m                           F#m           Maria que o povo inteiro elegeu          B7                      E Senhora e Mãe do céu      E       F#m    B            E    C#m  F#m        B         E Ave Maria,  Ave Maria, Ave Maria, Mãe de Jesus      E                             F#m        B7                       E               Maria que eu quero bem, Maria do puro amor  E                          F#m              B7                           E Igual a você, ninguém. Mãe pura do meu Senhor        E7                                 A Em cada mulher que a terra criou         Am                      E Um traço de Deus Maria deixou         C#m                    F#m Um sonho de Mãe Maria plantou            B                             E Pro mundo encontrar a paz        E7                        A                 Am                     E Maria que fez o Cristo falar, Maria que fez Jesus caminhar     C#m                                F#m                B                  E Maria que só viveu pra seu Deus. Maria do povo meu  E       F#m    B            E     C#m  F#m        B         E Ave Maria,  Ave Maria, Ave Maria, Mãe de Jesus </dc:title>
  <dc:creator>André Giacomelli</dc:creator>
  <cp:lastModifiedBy>André Giacomelli</cp:lastModifiedBy>
  <cp:revision>13</cp:revision>
  <dcterms:created xsi:type="dcterms:W3CDTF">2022-05-26T00:58:12Z</dcterms:created>
  <dcterms:modified xsi:type="dcterms:W3CDTF">2022-05-26T01:47:01Z</dcterms:modified>
</cp:coreProperties>
</file>