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t-BR" sz="6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              Dm   G7   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C                              Dm           G7   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3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      F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Am                      Dm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G7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C7                             F  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  Dm</a:t>
            </a: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G7     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Dm   G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Dm        G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99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       Dm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G7                       C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puro amor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                         Dm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G7                           C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Mãe pura do meu Senhor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443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           F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Am                    Dm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948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C7                        F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C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Jesus caminhar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Am                                Dm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C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povo meu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774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Dm   G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Dm        G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690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Maria de Nazaré Tom: C </vt:lpstr>
      <vt:lpstr> C               Dm   G7                    C Maria de Nazaré, Maria me cativou      C                              Dm           G7                    C Fez mais forte a minha fé, e por filho me adotou</vt:lpstr>
      <vt:lpstr>C7                            F             Às vezes eu paro e fico a pensar       Fm                              C e sem perceber me vejo a rezar    Am                      Dm            e meu coração se põe a cantar             G7                 C Pra virgem de Nazaré</vt:lpstr>
      <vt:lpstr> C7                             F               Menina que Deus amou e escolheu         Fm                         C Pra Mãe de Jesus, o Filho de Deus    Am                           Dm           Maria que o povo inteiro elegeu          G7                      C Senhora e Mãe do céu</vt:lpstr>
      <vt:lpstr>C       Dm   G            C Ave Maria,  Ave Maria,  Am  Dm        G         C Bbve Maria, Mãe de Jesus</vt:lpstr>
      <vt:lpstr> C                             Dm Maria que eu quero bem,  G7                       C Maria do puro amor  C                          Dm Igual a você, ninguém.  G7                           C Mãe pura do meu Senhor</vt:lpstr>
      <vt:lpstr>C7                                 F em cada mulher que a terra criou         Fm                      C Um traço de Deus Maria deixou         Am                    Dm Um sonho de Mãe Maria plantou            G                             C Pro mundo encontrar a paz</vt:lpstr>
      <vt:lpstr> C7                        F Maria que fez o Cristo falar,    Fm                           C Maria que fez Jesus caminhar     Am                                Dm Maria que só viveu pra seu Deus.      G                  C Maria do povo meu</vt:lpstr>
      <vt:lpstr>C       Dm   G            C Ave Maria,  Ave Maria,  Am  Dm        G         C Bbve Maria, Mãe de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24</cp:revision>
  <dcterms:created xsi:type="dcterms:W3CDTF">2022-05-26T00:58:12Z</dcterms:created>
  <dcterms:modified xsi:type="dcterms:W3CDTF">2022-05-26T02:14:45Z</dcterms:modified>
</cp:coreProperties>
</file>