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C#7    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F#  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C#7    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     B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C#7 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F#7                             B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C#7                      F#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C#7                       F#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C#7                           F#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         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F#7                        B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F#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F#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C#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C#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Bbve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690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382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Maria de Nazaré Tom: F# </vt:lpstr>
      <vt:lpstr> F#               G#m   C#7                    F# Maria de Nazaré, Maria me cativou      F#                              G#m           C#7                    F# Fez mais forte a minha fé, e por filho me adotou</vt:lpstr>
      <vt:lpstr>F#7                            B             Às vezes eu paro e fico a pensar       Bm                              F# e sem perceber me vejo a rezar    D#m                      G#m            e meu coração se põe a cantar             C#7                 F# Pra virgem de Nazaré</vt:lpstr>
      <vt:lpstr> F#7                             B               Menina que Deus amou e escolheu         Bm                         F# Pra Mãe de Jesus, o Filho de Deus    D#m                           G#m           Maria que o povo inteiro elegeu          C#7                      F# Senhora e Mãe do céu</vt:lpstr>
      <vt:lpstr>F#       G#m   C#            F# Ave Maria,  Ave Maria,  D#m  G#m        C#         F# Bbve Maria, Mãe de Jesus</vt:lpstr>
      <vt:lpstr> F#                             G#m Maria que eu quero bem,  C#7                       F# Maria do puro amor  F#                          G#m Igual a você, ninguém.  C#7                           F# Mãe pura do meu Senhor</vt:lpstr>
      <vt:lpstr>F#7                                 B em cada mulher que a terra criou         Bm                      F# Um traço de Deus Maria deixou         D#m                    G#m Um sonho de Mãe Maria plantou            C#                             F# Pro mundo encontrar a paz</vt:lpstr>
      <vt:lpstr> F#7                        B Maria que fez o Cristo falar,    Bm                           F# Maria que fez Jesus caminhar     D#m                                G#m Maria que só viveu pra seu Deus.      C#                  F# Maria do povo meu</vt:lpstr>
      <vt:lpstr>F#       G#m   C#            F# Ave Maria,  Ave Maria,  D#m  G#m        C#         F# Bbve Maria, Mãe de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18</cp:revision>
  <dcterms:created xsi:type="dcterms:W3CDTF">2022-05-26T00:58:12Z</dcterms:created>
  <dcterms:modified xsi:type="dcterms:W3CDTF">2022-05-26T02:02:47Z</dcterms:modified>
</cp:coreProperties>
</file>