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6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6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66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Cm   F7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Cm           F7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3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Bb7                            D#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Cm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F7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8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Bb7                             D#  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Cm</a:t>
            </a: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F7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Cm   F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Cm        F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997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Cm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F7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puro amor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Cm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F7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Mãe pura do meu Senhor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4437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Bb7             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Cm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59482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Bb7    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Jesus caminhar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Cm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povo meu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7746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Cm   F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Cm        F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0690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Maria de Nazaré Tom: Bb </vt:lpstr>
      <vt:lpstr> Bb               Cm   F7                    Bb Maria de Nazaré, Maria me cativou      Bb                              Cm           F7                    Bb Fez mais forte a minha fé, e por filho me adotou</vt:lpstr>
      <vt:lpstr>Bb7                            D#             Às vezes eu paro e fico a pensar       D#m                              Bb e sem perceber me vejo a rezar    Gm                      Cm            e meu coração se põe a cantar             F7                 Bb Pra virgem de Nazaré</vt:lpstr>
      <vt:lpstr> Bb7                             D#               Menina que Deus amou e escolheu         D#m                         Bb Pra Mãe de Jesus, o Filho de Deus    Gm                           Cm           Maria que o povo inteiro elegeu          F7                      Bb Senhora e Mãe do céu</vt:lpstr>
      <vt:lpstr>Bb       Cm   F            Bb Ave Maria,  Ave Maria,  Gm  Cm        F         Bb Bbve Maria, Mãe de Jesus</vt:lpstr>
      <vt:lpstr> Bb                             Cm Maria que eu quero bem,  F7                       Bb Maria do puro amor  Bb                          Cm Igual a você, ninguém.  F7                           Bb Mãe pura do meu Senhor</vt:lpstr>
      <vt:lpstr>Bb7                                 D# em cada mulher que a terra criou         D#m                      Bb Um traço de Deus Maria deixou         Gm                    Cm Um sonho de Mãe Maria plantou            F                             Bb Pro mundo encontrar a paz</vt:lpstr>
      <vt:lpstr> Bb7                        D# Maria que fez o Cristo falar,    D#m                           Bb Maria que fez Jesus caminhar     Gm                                Cm Maria que só viveu pra seu Deus.      F                  Bb Maria do povo meu</vt:lpstr>
      <vt:lpstr>Bb       Cm   F            Bb Ave Maria,  Ave Maria,  Gm  Cm        F         Bb Bbve Maria, Mãe de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22</cp:revision>
  <dcterms:created xsi:type="dcterms:W3CDTF">2022-05-26T00:58:12Z</dcterms:created>
  <dcterms:modified xsi:type="dcterms:W3CDTF">2022-05-26T02:09:06Z</dcterms:modified>
</cp:coreProperties>
</file>