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D#7                    G#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G#  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D#7                    G#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C#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G#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D#7                 G#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G#7                             C#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G#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G#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D#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G#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    G#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G#7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G#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G#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D#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G# </vt:lpstr>
      <vt:lpstr> G#               Bbm   D#7                    G# Maria de Nazaré, Maria me cativou      G#                              Bbm           D#7                    G# Fez mais forte a minha fé, e por filho me adotou</vt:lpstr>
      <vt:lpstr>G#7                            C#             Às vezes eu paro e fico a pensar       C#m                              G# e sem perceber me vejo a rezar    Fm                      Bbm            e meu coração se põe a cantar             D#7                 G# Pra virgem de Nazaré</vt:lpstr>
      <vt:lpstr> G#7                             C#               Menina que Deus amou e escolheu         C#m                         G# Pra Mãe de Jesus, o Filho de Deus    Fm                           Bbm           Maria que o povo inteiro elegeu          D#7                      G# Senhora e Mãe do céu</vt:lpstr>
      <vt:lpstr>G#       Bbm   D#            G# Ave Maria,  Ave Maria,  Fm  Bbm        D#         G# Bbve Maria, Mãe de Jesus</vt:lpstr>
      <vt:lpstr> G#                             Bbm Maria que eu quero bem,  D#7                       G# Maria do puro amor  G#                          Bbm Igual a você, ninguém.  D#7                           G# Mãe pura do meu Senhor</vt:lpstr>
      <vt:lpstr>G#7                                 C# em cada mulher que a terra criou         C#m                      G# Um traço de Deus Maria deixou         Fm                    Bbm Um sonho de Mãe Maria plantou            D#                             G# Pro mundo encontrar a paz</vt:lpstr>
      <vt:lpstr> G#7                        C# Maria que fez o Cristo falar,    C#m                           G# Maria que fez Jesus caminhar     Fm                                Bbm Maria que só viveu pra seu Deus.      D#                  G# Maria do povo meu</vt:lpstr>
      <vt:lpstr>G#       Bbm   D#            G# Ave Maria,  Ave Maria,  Fm  Bbm        D#         G# Bbve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20</cp:revision>
  <dcterms:created xsi:type="dcterms:W3CDTF">2022-05-26T00:58:12Z</dcterms:created>
  <dcterms:modified xsi:type="dcterms:W3CDTF">2022-05-26T02:05:34Z</dcterms:modified>
</cp:coreProperties>
</file>