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C7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F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C7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F7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Dm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C7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F7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            F    Dm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F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C7     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Dm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F7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Dm  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            F     Dm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Ave 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F         F               Gm   C7                    F Maria de Nazaré, Maria me cativou      F                              Gm           C7                    F Fez mais forte a minha fé, e por filho me adotou     F7                            Bb             Às vezes eu paro e fico a pensar       Bbm                              F e sem perceber me vejo a rezar    Dm                      Gm            e meu coração se põe a cantar             C7                 F Pra virgem de Nazaré     F7                             Bb               Menina que Deus amou e escolheu         Bbm                         F Pra Mãe de Jesus, o Filho de Deus    Dm                           Gm           Maria que o povo inteiro elegeu          C7                      F Senhora e Mãe do céu      F       Gm    C            F    Dm  Gm        C         F Ave Maria,  Ave Maria, Ave Maria, Mãe de Jesus      F                             Gm        C7                       F               Maria que eu quero bem, Maria do puro amor  F                          Gm              C7                           F Igual a você, ninguém. Mãe pura do meu Senhor        F7                                 Bb Em cada mulher que a terra criou         Bbm                      F Um traço de Deus Maria deixou         Dm                    Gm Um sonho de Mãe Maria plantou            C                             F Pro mundo encontrar a paz        F7                        Bb                 Bbm                     F Maria que fez o Cristo falar, Maria que fez Jesus caminhar     Dm                                Gm                C                  F Maria que só viveu pra seu Deus. Maria do povo meu  F       Gm    C            F     Dm  Gm        C         F Ave Maria,  Bbve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2</cp:revision>
  <dcterms:created xsi:type="dcterms:W3CDTF">2022-05-26T00:58:12Z</dcterms:created>
  <dcterms:modified xsi:type="dcterms:W3CDTF">2022-05-26T01:11:49Z</dcterms:modified>
</cp:coreProperties>
</file>