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B7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E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B7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E7                            A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sem perceber me vejo a rezar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B7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E7                             A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            E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Maria do puro amor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B7      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Mãe pura do meu Senhor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                                 A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cada mulher que a terra criou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E7                        A                 Am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Maria que fez Jesus caminhar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Maria do povo meu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            E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</cp:revision>
  <dcterms:created xsi:type="dcterms:W3CDTF">2022-05-26T00:58:12Z</dcterms:created>
  <dcterms:modified xsi:type="dcterms:W3CDTF">2022-05-26T01:08:06Z</dcterms:modified>
</cp:coreProperties>
</file>