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1AB03-720F-318D-C838-482452D59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68A5C-9AEB-14E1-D888-0AE8B0095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1020FF-B10C-0251-E947-A67F36BF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683E2-BD87-2A33-7E5A-5A625A24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A76EE6-8841-AEF2-C6E6-E5DCE7DD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9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77718-0AD8-4EDD-8095-8BFB0696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D9266E-8043-9493-01F8-728328DEC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B06FD4-8993-18B0-EC19-A0B705E2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C10F2-6F30-A2E0-4FE6-3247B483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CE2AB4-2FFE-5833-2D36-408E707E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23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FFB524-B7C6-04CC-E7BC-D6A16BF34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92788A-1C46-7C74-4568-5A5B35AAE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C27A44-1BA7-72C2-4063-D25D7ECD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D2DDD4-3002-66C4-D943-6AD8DC41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0EDBE-3C9C-E947-5718-7C549913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19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7B19C-B8D8-34D6-F6C6-79A9DDDA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8C63E-33E4-D7B3-2808-62202091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C5CCF8-7969-AB3C-AC11-61BA4161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0483AC-8829-FAC5-C0D1-7A97B950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538131-8171-C46E-10DA-6870ED2B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65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0BB1A-A5BE-9C32-56AA-A8DF8542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990763-CC8D-3658-041A-E59379A9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2FB943-B3F5-3FE5-DCE3-98CBF816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145B8-8494-271B-A205-E63B8CD3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F15D0A-1E54-A2D9-7967-BE6DB9F9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53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F281-9B9F-B791-7780-54C41D7F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94C591-7B5B-9EAB-D847-083B86F9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D35B6A-A4EC-46A8-688D-8475E2FEE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9060F4-2494-0DF5-EA84-52C16CFC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2AD8A9-0B39-B705-69F5-54932FEB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52A36F-0BF4-2ED9-949C-263EF94C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8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36584-A1BC-7B5F-1D07-FB28D167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F0AF59-F403-7185-43B6-3C2EB378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9969FA-34F5-9CF1-CFB4-FAFCDD05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1EAB54-C5BB-787C-3DA6-30E8350D0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9608CE-1B14-F77B-570D-12DDB0211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3EFB8F-6165-33AF-7E53-10E00637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A8674E-5703-3DBA-3B19-8A39E7E3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33B38D-65E2-AF9F-ACD4-2C3F6A55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71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F83D9-FCD7-C7C4-CF07-AA791828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F71943-5C00-28C9-7964-2434B3E7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2E2FCC-8111-FD31-46B2-64CD0FF5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50062E-48F5-FE84-8C50-DB8A7291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0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FDADD4-64BE-181A-AB70-96988CF3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1171B5-218B-E6CE-DE55-F59C5A20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140166-0D0A-7FB2-D569-42831C93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87230-0D8B-BA5E-6179-FB18560D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D35B3-B00B-19DA-24C1-AD1BDAC93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AA6BE5-4321-7D5A-1057-D0C6C55F1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2CDA86-C2DA-9532-E287-D7C05619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4D15BA-BEBB-2F7C-CCF4-1F693F4C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15E256-B5F5-F8EF-03F7-375EFF28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48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1C667-5254-1860-606B-877CD3DB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D65D8B-427B-65BE-85B3-111595A72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8F97D6-9FF6-582E-27AE-162ED40F2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69BF-0F14-DDD0-CC18-18965533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42A0FA-33C8-EB75-E21B-13C1EA88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A3BC1-18D8-D157-7756-34DA194C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86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4DAD5D-7199-93E0-ACEB-F5175DE9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A93F08-A91B-6A49-63BA-8E2BA8321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380AF-F29C-6FFD-7039-911671C88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518F3D-0233-666C-8B66-1BA0865F8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C212E8-749F-37F0-6F90-0E0BCF0AF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26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9189A-DD9A-6969-1CD0-A2F88C8F6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</a:t>
            </a:r>
            <a:r>
              <a:rPr lang="pt-BR" sz="20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D#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Bb7                    D#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Nazaré, Maria me cativou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D#   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Bb7                    D#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Fez mais forte a minha fé, e por filho me adotou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D#7                            G#  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Às vezes eu paro e fico a pensar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D#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sem perceber me vejo a rezar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Cm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meu coração se põe a cantar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Bb7                 D#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virgem de Nazaré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D#7                             G#    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Menina que Deus amou e escolheu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D#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Mãe de Jesus, o Filho de Deus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Cm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o povo inteiro elegeu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Bb7                      D#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Senhora e Mãe do céu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D#    Cm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 Ave Maria, Ave Maria, Mãe de Jesus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Bb7                       D#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eu quero bem, Maria do puro amor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D#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Bb7                           D#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Igual a você, ninguém. Mãe pura do meu Senhor</a:t>
            </a: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D#7                                 G#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 cada mulher que a terra criou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D#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traço de Deus Maria deixou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Cm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sonho de Mãe Maria plantou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D#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 mundo encontrar a paz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D#7                        G#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D#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fez o Cristo falar, Maria que fez Jesus caminhar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Cm     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D#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só viveu pra seu Deus. Maria do povo meu</a:t>
            </a: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D#     Cm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 </a:t>
            </a:r>
            <a:r>
              <a:rPr lang="pt-BR" sz="2000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 Maria</a:t>
            </a:r>
            <a:r>
              <a:rPr lang="pt-BR" sz="200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pt-BR" sz="200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pt-BR" sz="200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 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Maria, Mãe de Jesus</a:t>
            </a:r>
            <a:b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102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349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Maria de Nazaré Tom: D#         D#               Fm   Bb7                    D# Maria de Nazaré, Maria me cativou      D#                              Fm           Bb7                    D# Fez mais forte a minha fé, e por filho me adotou     D#7                            G#             Às vezes eu paro e fico a pensar       G#m                              D# e sem perceber me vejo a rezar    Cm                      Fm            e meu coração se põe a cantar             Bb7                 D# Pra virgem de Nazaré     D#7                             G#               Menina que Deus amou e escolheu         G#m                         D# Pra Mãe de Jesus, o Filho de Deus    Cm                           Fm           Maria que o povo inteiro elegeu          Bb7                      D# Senhora e Mãe do céu      D#       Fm    Bb            D#    Cm  Fm        Bb         D# Ave Maria,  Ave Maria, Ave Maria, Mãe de Jesus      D#                             Fm        Bb7                       D#               Maria que eu quero bem, Maria do puro amor  D#                          Fm              Bb7                           D# Igual a você, ninguém. Mãe pura do meu Senhor        D#7                                 G# em cada mulher que a terra criou         G#m                      D# Um traço de Deus Maria deixou         Cm                    Fm Um sonho de Mãe Maria plantou            Bb                             D# Pro mundo encontrar a paz        D#7                        G#                 G#m                     D# Maria que fez o Cristo falar, Maria que fez Jesus caminhar     Cm                                Fm                Bb                  D# Maria que só viveu pra seu Deus. Maria do povo meu  D#       Fm    Bb            D#     Cm  Fm        Bb         D# Ave Maria,  Ave Maria, Ave Maria, Mãe de Jesus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Maria de Nazaré Tom: E         E               F#m   B7                    E Maria de Nazaré, Maria me cativou      E                              F#m           B7                    E Fez mais forte a minha fé, e por filho me adotou     E7                            A             Às vezes eu paro e fico a pensar       Am                              E E sem perceber me vejo a rezar    C#m                      F#m            E meu coração se põe a cantar             B7                 E Pra virgem de Nazaré     E7                             A               Menina que Deus amou e escolheu         Am                         E Pra Mãe de Jesus, o Filho de Deus    C#m                           F#m           Maria que o povo inteiro elegeu          B7                      E Senhora e Mãe do céu      E       F#m    B            E    C#m  F#m        B         E Ave Maria,  Ave Maria, Ave Maria, Mãe de Jesus      E                             F#m        B7                       E               Maria que eu quero bem, Maria do puro amor  E                          F#m              B7                           E Igual a você, ninguém. Mãe pura do meu Senhor        E7                                 A Em cada mulher que a terra criou         Am                      E Um traço de Deus Maria deixou         C#m                    F#m Um sonho de Mãe Maria plantou            B                             E Pro mundo encontrar a paz        E7                        A                 Am                     E Maria que fez o Cristo falar, Maria que fez Jesus caminhar     C#m                                F#m                B                  E Maria que só viveu pra seu Deus. Maria do povo meu  E       F#m    B            E     C#m  F#m        B         E Ave Maria,  Ave Maria, Ave Maria, Mãe de Jesus </dc:title>
  <dc:creator>André Giacomelli</dc:creator>
  <cp:lastModifiedBy>André Giacomelli</cp:lastModifiedBy>
  <cp:revision>13</cp:revision>
  <dcterms:created xsi:type="dcterms:W3CDTF">2022-05-26T00:58:12Z</dcterms:created>
  <dcterms:modified xsi:type="dcterms:W3CDTF">2022-05-26T01:42:02Z</dcterms:modified>
</cp:coreProperties>
</file>