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Em   A7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                              Em           A7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D7                            G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Em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A7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D7                             G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Em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Em    A            D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Em        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Em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D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           Em              A7     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Em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D7                        G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Em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Em    A            D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Em        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D         D               Em   A7                    D Maria de Nazaré, Maria me cativou      D                              Em           A7                    D Fez mais forte a minha fé, e por filho me adotou     D7                            G             Às vezes eu paro e fico a pensar       Gm                              D e sem perceber me vejo a rezar    Bm                      Em            e meu coração se põe a cantar             A7                 D Pra virgem de Nazaré     D7                             G               Menina que Deus amou e escolheu         Gm                         D Pra Mãe de Jesus, o Filho de Deus    Bm                           Em           Maria que o povo inteiro elegeu          A7                      D Senhora e Mãe do céu      D       Em    A            D    Bm  Em        A         D Ave Maria,  Ave Maria, Ave Maria, Mãe de Jesus      D                             Em        A7                       D               Maria que eu quero bem, Maria do puro amor  D                          Em              A7                           D Igual a você, ninguém. Mãe pura do meu Senhor        D7                                 G em cada mulher que a terra criou         Gm                      D Um traço de Deus Maria deixou         Bm                    Em Um sonho de Mãe Maria plantou            A                             D Pro mundo encontrar a paz        D7                        G                 Gm                     D Maria que fez o Cristo falar, Maria que fez Jesus caminhar     Bm                                Em                A                  D Maria que só viveu pra seu Deus. Maria do povo meu  D       Em    A            D     Bm  Em        A         D Ave Maria,  Ave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12</cp:revision>
  <dcterms:created xsi:type="dcterms:W3CDTF">2022-05-26T00:58:12Z</dcterms:created>
  <dcterms:modified xsi:type="dcterms:W3CDTF">2022-05-26T01:39:38Z</dcterms:modified>
</cp:coreProperties>
</file>