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G#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D#7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G#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D#7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G#7                            C#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D#7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G#7                             C#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D#            G#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G#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D#7  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C#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G#7                        C#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D#            G#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G#         G#               Bbm   D#7                    G# Maria de Nazaré, Maria me cativou      G#                              Bbm           D#7                    G# Fez mais forte a minha fé, e por filho me adotou     G#7                            C#             Às vezes eu paro e fico a pensar       C#m                              G# e sem perceber me vejo a rezar    Fm                      Bbm            e meu coração se põe a cantar             D#7                 G# Pra virgem de Nazaré     G#7                             C#               Menina que Deus amou e escolheu         C#m                         G# Pra Mãe de Jesus, o Filho de Deus    Fm                           Bbm           Maria que o povo inteiro elegeu          D#7                      G# Senhora e Mãe do céu      G#       Bbm    D#            G#    Fm  Bbm        D#         G# Ave Maria,  Ave Maria, Ave Maria, Mãe de Jesus      G#                             Bbm        D#7                       G#               Maria que eu quero bem, Maria do puro amor  G#                          Bbm              D#7                           G# Igual a você, ninguém. Mãe pura do meu Senhor        G#7                                 C# Fm cada mulher que a terra criou         C#m                      G# Um traço de Deus Maria deixou         Fm                    Bbm Um sonho de Mãe Maria plantou            D#                             G# Pro mundo encontrar a paz        G#7                        C#                 C#m                     G# Maria que fez o Cristo falar, Maria que fez Jesus caminhar     Fm                                Bbm                D#                  G# Maria que só viveu pra seu Deus. Maria do povo meu  G#       Bbm    D#            G#     Fm  Bbm        D#         G# Ave Maria,  Bbve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6</cp:revision>
  <dcterms:created xsi:type="dcterms:W3CDTF">2022-05-26T00:58:12Z</dcterms:created>
  <dcterms:modified xsi:type="dcterms:W3CDTF">2022-05-26T01:19:09Z</dcterms:modified>
</cp:coreProperties>
</file>