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Am   D7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G                              Am           D7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G7                            C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 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Em                      Am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D7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G7                             C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                          Am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 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Am    D            G    Em  Am        D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Am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D7                       G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Maria do puro amor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                          Am              D7      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Mãe pura do meu Senhor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cada mulher que a terra criou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 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Em                    Am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G7                        C                 Cm   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Maria que fez Jesus caminhar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Em                                Am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Maria do povo meu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Am    D            G     Em  Am        D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Ave Maria, Mãe de Jesus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Maria de Nazaré Tom: G         G               Am   D7                    G Maria de Nazaré, Maria me cativou      G                              Am           D7                    G Fez mais forte a minha fé, e por filho me adotou     G7                            C             Às vezes eu paro e fico a pensar       Cm                              G e sem perceber me vejo a rezar    Em                      Am            e meu coração se põe a cantar             D7                 G Pra virgem de Nazaré     G7                             C               Menina que Deus amou e escolheu         Cm                         G Pra Mãe de Jesus, o Filho de Deus    Em                           Am           Maria que o povo inteiro elegeu          D7                      G Senhora e Mãe do céu      G       Am    D            G    Em  Am        D         G Ave Maria,  Ave Maria, Ave Maria, Mãe de Jesus      G                             Am        D7                       G               Maria que eu quero bem, Maria do puro amor  G                          Am              D7                           G Igual a você, ninguém. Mãe pura do meu Senhor        G7                                 C Em cada mulher que a terra criou         Cm                      G Um traço de Deus Maria deixou         Em                    Am Um sonho de Mãe Maria plantou            D                             G Pro mundo encontrar a paz        G7                        C                 Cm                     G Maria que fez o Cristo falar, Maria que fez Jesus caminhar     Em                                Am                D                  G Maria que só viveu pra seu Deus. Maria do povo meu  G       Am    D            G     Em  Am        D         G Ave Maria,  Bbve Maria, Ave Maria, Mãe de Jesus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5</cp:revision>
  <dcterms:created xsi:type="dcterms:W3CDTF">2022-05-26T00:58:12Z</dcterms:created>
  <dcterms:modified xsi:type="dcterms:W3CDTF">2022-05-26T01:17:23Z</dcterms:modified>
</cp:coreProperties>
</file>