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92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10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91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56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7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96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67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23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32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0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96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45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7200" b="1" dirty="0">
                <a:latin typeface="+mn-lt"/>
              </a:rPr>
              <a:t>Ó Cordeiro de Deus </a:t>
            </a:r>
            <a:r>
              <a:rPr lang="pt-BR" sz="7200" b="1" dirty="0" smtClean="0">
                <a:latin typeface="+mn-lt"/>
              </a:rPr>
              <a:t/>
            </a:r>
            <a:br>
              <a:rPr lang="pt-BR" sz="7200" b="1" dirty="0" smtClean="0">
                <a:latin typeface="+mn-lt"/>
              </a:rPr>
            </a:br>
            <a:r>
              <a:rPr lang="pt-BR" sz="7200" b="1" dirty="0" smtClean="0">
                <a:latin typeface="+mn-lt"/>
              </a:rPr>
              <a:t>(</a:t>
            </a:r>
            <a:r>
              <a:rPr lang="pt-BR" sz="7200" b="1" dirty="0">
                <a:latin typeface="+mn-lt"/>
              </a:rPr>
              <a:t>Morreste por causa de Nós)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Tom:</a:t>
            </a:r>
            <a:r>
              <a:rPr lang="pt-BR" b="1" dirty="0">
                <a:latin typeface="+mn-lt"/>
              </a:rPr>
              <a:t> 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#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469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 smtClean="0">
                <a:latin typeface="+mn-lt"/>
              </a:rPr>
              <a:t>               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F#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Ó cordeiro de Deus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   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B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Ó Cordeiro de Deus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    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C#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Ó cordeiro de Deus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B                               C#             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Morreste por causa de nós 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foste imolado no nosso </a:t>
            </a:r>
            <a:r>
              <a:rPr lang="pt-BR" sz="4800" dirty="0" smtClean="0">
                <a:latin typeface="+mn-lt"/>
              </a:rPr>
              <a:t>lugar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230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>
                <a:latin typeface="+mn-lt"/>
              </a:rPr>
              <a:t> </a:t>
            </a:r>
            <a:r>
              <a:rPr lang="pt-BR" sz="4800" b="1" dirty="0" smtClean="0">
                <a:latin typeface="+mn-lt"/>
              </a:rPr>
              <a:t>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B           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F#       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Por isso tende piedade, 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C#           F#     (F#7)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tende piedade, piedade de nós (2x)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447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>
                <a:latin typeface="+mn-lt"/>
              </a:rPr>
              <a:t> </a:t>
            </a:r>
            <a:r>
              <a:rPr lang="pt-BR" sz="4800" b="1" dirty="0" smtClean="0">
                <a:latin typeface="+mn-lt"/>
              </a:rPr>
              <a:t>       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#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E dai-nos a paz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                 </a:t>
            </a:r>
            <a:r>
              <a:rPr lang="pt-BR" sz="4800" b="1" dirty="0">
                <a:latin typeface="+mn-lt"/>
              </a:rPr>
              <a:t>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F#  </a:t>
            </a:r>
            <a:r>
              <a:rPr lang="pt-BR" sz="4800" dirty="0">
                <a:latin typeface="+mn-lt"/>
              </a:rPr>
              <a:t>   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E dai-nos a paz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       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C#    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E dai-nos a paz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B          F#      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Cordeiro de Deus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53635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Ó Cordeiro de Deus  (Morreste por causa de Nós) Tom: F#</vt:lpstr>
      <vt:lpstr>                            F# Ó cordeiro de Deus                           B Ó Cordeiro de Deus                            C# Ó cordeiro de Deus         B                               C#              Morreste por causa de nós             Bbm                      D#m foste imolado no nosso lugar</vt:lpstr>
      <vt:lpstr>         B                     F#        Por isso tende piedade,   D#m      G#m          C#           F#     (F#7) tende piedade, piedade de nós (2x)</vt:lpstr>
      <vt:lpstr>                     C# E dai-nos a paz                       F#      E dai-nos a paz                       C#     E dai-nos a paz           B          F#       Cordeiro de Deus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Ó Cordeiro de Deus  (Morreste por causa de Nós) Tom: F                               F Ó cordeiro de Deus                           Bb Ó Cordeiro de Deus                            C Ó cordeiro de Deus         Bb                               C              Morreste por causa de nós                  Am                      Dm foste imolado no nosso lugar               Bb                     F         Por isso tende piedade,   Dm         Gm             C              F     (F7) tende piedade, piedade de nós (2x)                         C E dai-nos a paz                       F      E dai-nos a paz                       C     E dai-nos a paz           Bb          F       Cordeiro de Deus </dc:title>
  <dc:creator>User</dc:creator>
  <cp:lastModifiedBy>User</cp:lastModifiedBy>
  <cp:revision>3</cp:revision>
  <dcterms:created xsi:type="dcterms:W3CDTF">2022-01-19T12:13:32Z</dcterms:created>
  <dcterms:modified xsi:type="dcterms:W3CDTF">2022-01-19T12:38:03Z</dcterms:modified>
</cp:coreProperties>
</file>