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Ó Cordeiro de Deus </a:t>
            </a:r>
            <a:r>
              <a:rPr lang="pt-BR" sz="7200" b="1" dirty="0" smtClean="0">
                <a:latin typeface="+mn-lt"/>
              </a:rPr>
              <a:t/>
            </a:r>
            <a:br>
              <a:rPr lang="pt-BR" sz="7200" b="1" dirty="0" smtClean="0">
                <a:latin typeface="+mn-lt"/>
              </a:rPr>
            </a:br>
            <a:r>
              <a:rPr lang="pt-BR" sz="7200" b="1" dirty="0" smtClean="0">
                <a:latin typeface="+mn-lt"/>
              </a:rPr>
              <a:t>(</a:t>
            </a:r>
            <a:r>
              <a:rPr lang="pt-BR" sz="7200" b="1" dirty="0">
                <a:latin typeface="+mn-lt"/>
              </a:rPr>
              <a:t>Morreste por causa de Nós)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C      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Morreste por causa de nós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Dm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foste imolado no nosso </a:t>
            </a:r>
            <a:r>
              <a:rPr lang="pt-BR" sz="4800" dirty="0" smtClean="0">
                <a:latin typeface="+mn-lt"/>
              </a:rPr>
              <a:t>lugar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540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Por isso tende piedade,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Dm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C              F     (F7)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tende piedade, piedade de nós (2x)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699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  </a:t>
            </a:r>
            <a:r>
              <a:rPr lang="pt-BR" sz="4800" dirty="0">
                <a:latin typeface="+mn-lt"/>
              </a:rPr>
              <a:t>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C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F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Cordeiro de Deus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0110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Ó Cordeiro de Deus  (Morreste por causa de Nós) Tom: F</vt:lpstr>
      <vt:lpstr>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</vt:lpstr>
      <vt:lpstr>         Bb                     F         Por isso tende piedade,   Dm         Gm             C              F     (F7) tende piedade, piedade de nós (2x)</vt:lpstr>
      <vt:lpstr>                      C E dai-nos a paz                       F      E dai-nos a paz                       C     E dai-nos a paz           Bb          F       Cordeiro de Deus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2</cp:revision>
  <dcterms:created xsi:type="dcterms:W3CDTF">2022-01-19T12:13:32Z</dcterms:created>
  <dcterms:modified xsi:type="dcterms:W3CDTF">2022-01-19T12:39:12Z</dcterms:modified>
</cp:coreProperties>
</file>