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0929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8105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7912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563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71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8965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2671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723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532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40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9968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3456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r>
              <a:rPr lang="pt-BR" sz="7200" b="1" dirty="0">
                <a:latin typeface="+mn-lt"/>
              </a:rPr>
              <a:t>Ó Cordeiro de Deus </a:t>
            </a:r>
            <a:r>
              <a:rPr lang="pt-BR" sz="7200" b="1" dirty="0" smtClean="0">
                <a:latin typeface="+mn-lt"/>
              </a:rPr>
              <a:t/>
            </a:r>
            <a:br>
              <a:rPr lang="pt-BR" sz="7200" b="1" dirty="0" smtClean="0">
                <a:latin typeface="+mn-lt"/>
              </a:rPr>
            </a:br>
            <a:r>
              <a:rPr lang="pt-BR" sz="7200" b="1" dirty="0" smtClean="0">
                <a:latin typeface="+mn-lt"/>
              </a:rPr>
              <a:t>(</a:t>
            </a:r>
            <a:r>
              <a:rPr lang="pt-BR" sz="7200" b="1" dirty="0">
                <a:latin typeface="+mn-lt"/>
              </a:rPr>
              <a:t>Morreste por causa de Nós)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Tom:</a:t>
            </a:r>
            <a:r>
              <a:rPr lang="pt-BR" b="1" dirty="0">
                <a:latin typeface="+mn-lt"/>
              </a:rPr>
              <a:t> 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E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44698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4800" b="1" dirty="0" smtClean="0">
                <a:latin typeface="+mn-lt"/>
              </a:rPr>
              <a:t>                           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E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Ó cordeiro de Deus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latin typeface="+mn-lt"/>
              </a:rPr>
              <a:t>                         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A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Ó Cordeiro de Deus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latin typeface="+mn-lt"/>
              </a:rPr>
              <a:t>                          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B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Ó cordeiro de Deus</a:t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       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A                               B            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Morreste por causa de nós 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latin typeface="+mn-lt"/>
              </a:rPr>
              <a:t>           </a:t>
            </a:r>
            <a:r>
              <a:rPr lang="pt-BR" sz="4800" b="1" dirty="0" err="1" smtClean="0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                        </a:t>
            </a:r>
            <a:r>
              <a:rPr lang="pt-BR" sz="4800" b="1" dirty="0" err="1" smtClean="0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foste imolado no nosso </a:t>
            </a:r>
            <a:r>
              <a:rPr lang="pt-BR" sz="4800" dirty="0" smtClean="0">
                <a:latin typeface="+mn-lt"/>
              </a:rPr>
              <a:t>lugar</a:t>
            </a:r>
            <a:endParaRPr lang="pt-BR" sz="4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9121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4800" b="1" dirty="0">
                <a:latin typeface="+mn-lt"/>
              </a:rPr>
              <a:t> </a:t>
            </a:r>
            <a:r>
              <a:rPr lang="pt-BR" sz="4800" b="1" dirty="0" smtClean="0">
                <a:latin typeface="+mn-lt"/>
              </a:rPr>
              <a:t>         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A                    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E       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Por isso tende piedade, </a:t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B             E        (E7)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tende piedade, piedade de nós (2x)</a:t>
            </a:r>
            <a:endParaRPr lang="pt-BR" sz="4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05898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4800" b="1" dirty="0">
                <a:latin typeface="+mn-lt"/>
              </a:rPr>
              <a:t> </a:t>
            </a:r>
            <a:r>
              <a:rPr lang="pt-BR" sz="4800" b="1" dirty="0" smtClean="0">
                <a:latin typeface="+mn-lt"/>
              </a:rPr>
              <a:t>                   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B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E dai-nos a paz</a:t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                     </a:t>
            </a:r>
            <a:r>
              <a:rPr lang="pt-BR" sz="4800" b="1" dirty="0">
                <a:latin typeface="+mn-lt"/>
              </a:rPr>
              <a:t>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E </a:t>
            </a:r>
            <a:r>
              <a:rPr lang="pt-BR" sz="4800" dirty="0">
                <a:latin typeface="+mn-lt"/>
              </a:rPr>
              <a:t>   </a:t>
            </a:r>
            <a:br>
              <a:rPr lang="pt-BR" sz="4800" dirty="0">
                <a:latin typeface="+mn-lt"/>
              </a:rPr>
            </a:br>
            <a:r>
              <a:rPr lang="pt-BR" sz="4800" dirty="0" err="1">
                <a:latin typeface="+mn-lt"/>
              </a:rPr>
              <a:t>E</a:t>
            </a:r>
            <a:r>
              <a:rPr lang="pt-BR" sz="4800" dirty="0">
                <a:latin typeface="+mn-lt"/>
              </a:rPr>
              <a:t> dai-nos a paz</a:t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                    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B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E dai-nos a paz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latin typeface="+mn-lt"/>
              </a:rPr>
              <a:t>         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A         E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Cordeiro de Deus</a:t>
            </a:r>
            <a:endParaRPr lang="pt-BR" sz="4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52105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11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Ó Cordeiro de Deus  (Morreste por causa de Nós) Tom: E</vt:lpstr>
      <vt:lpstr>                            E Ó cordeiro de Deus                           A Ó Cordeiro de Deus                            B Ó cordeiro de Deus         A                               B             Morreste por causa de nós             G#m                        C#m foste imolado no nosso lugar</vt:lpstr>
      <vt:lpstr>           A                     E        Por isso tende piedade,    C#m       F#m          B             E        (E7) tende piedade, piedade de nós (2x)</vt:lpstr>
      <vt:lpstr>                     B E dai-nos a paz                       E     E dai-nos a paz                       B E dai-nos a paz           A         E Cordeiro de Deus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Ó Cordeiro de Deus  (Morreste por causa de Nós) Tom: F                               F Ó cordeiro de Deus                           Bb Ó Cordeiro de Deus                            C Ó cordeiro de Deus         Bb                               C              Morreste por causa de nós                  Am                      Dm foste imolado no nosso lugar               Bb                     F         Por isso tende piedade,   Dm         Gm             C              F     (F7) tende piedade, piedade de nós (2x)                         C E dai-nos a paz                       F      E dai-nos a paz                       C     E dai-nos a paz           Bb          F       Cordeiro de Deus </dc:title>
  <dc:creator>User</dc:creator>
  <cp:lastModifiedBy>User</cp:lastModifiedBy>
  <cp:revision>14</cp:revision>
  <dcterms:created xsi:type="dcterms:W3CDTF">2022-01-19T12:13:32Z</dcterms:created>
  <dcterms:modified xsi:type="dcterms:W3CDTF">2022-01-19T12:41:26Z</dcterms:modified>
</cp:coreProperties>
</file>