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G#   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  Cm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038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                     D#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Cm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D#        (D#7)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00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D#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G#         D#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8945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D# </vt:lpstr>
      <vt:lpstr>                            D# Ó cordeiro de Deus                           G# Ó Cordeiro de Deus                            Bb Ó cordeiro de Deus         G#                               Bb             Morreste por causa de nós             Gm                        Cm foste imolado no nosso lugar</vt:lpstr>
      <vt:lpstr>       G#                     D#        Por isso tende piedade,    Cm       Fm          Bb             D#        (D#7) tende piedade, piedade de nós (2x)</vt:lpstr>
      <vt:lpstr>                     Bb E dai-nos a paz                       D#     E dai-nos a paz                       Bb E dai-nos a paz           G#         D#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13</cp:revision>
  <dcterms:created xsi:type="dcterms:W3CDTF">2022-01-19T12:13:32Z</dcterms:created>
  <dcterms:modified xsi:type="dcterms:W3CDTF">2022-01-19T12:42:39Z</dcterms:modified>
</cp:coreProperties>
</file>