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                     A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75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G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Em               A             D        (D7)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990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G         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861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D</vt:lpstr>
      <vt:lpstr>                            D Ó cordeiro de Deus                           G Ó Cordeiro de Deus                            A Ó cordeiro de Deus         G                               A             Morreste por causa de nós             F#m                        Bm foste imolado no nosso lugar</vt:lpstr>
      <vt:lpstr>          G                     D        Por isso tende piedade,    Bm       Em               A             D        (D7) tende piedade, piedade de nós (2x)</vt:lpstr>
      <vt:lpstr>                      A E dai-nos a paz                       D     E dai-nos a paz                       A E dai-nos a paz           G         D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11</cp:revision>
  <dcterms:created xsi:type="dcterms:W3CDTF">2022-01-19T12:13:32Z</dcterms:created>
  <dcterms:modified xsi:type="dcterms:W3CDTF">2022-01-19T12:43:42Z</dcterms:modified>
</cp:coreProperties>
</file>