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2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1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6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9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2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3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7200" b="1" dirty="0">
                <a:latin typeface="+mn-lt"/>
              </a:rPr>
              <a:t>Ó Cordeiro de Deus </a:t>
            </a:r>
            <a:r>
              <a:rPr lang="pt-BR" sz="7200" b="1" dirty="0" smtClean="0">
                <a:latin typeface="+mn-lt"/>
              </a:rPr>
              <a:t/>
            </a:r>
            <a:br>
              <a:rPr lang="pt-BR" sz="7200" b="1" dirty="0" smtClean="0">
                <a:latin typeface="+mn-lt"/>
              </a:rPr>
            </a:br>
            <a:r>
              <a:rPr lang="pt-BR" sz="7200" b="1" dirty="0" smtClean="0">
                <a:latin typeface="+mn-lt"/>
              </a:rPr>
              <a:t>(</a:t>
            </a:r>
            <a:r>
              <a:rPr lang="pt-BR" sz="7200" b="1" dirty="0">
                <a:latin typeface="+mn-lt"/>
              </a:rPr>
              <a:t>Morreste por causa de Nós)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</a:t>
            </a:r>
            <a:r>
              <a:rPr lang="pt-BR" b="1" dirty="0">
                <a:latin typeface="+mn-lt"/>
              </a:rPr>
              <a:t> 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69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D#                               F      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Morreste por causa de nós 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m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foste imolado no nosso </a:t>
            </a:r>
            <a:r>
              <a:rPr lang="pt-BR" sz="4800" dirty="0" smtClean="0">
                <a:latin typeface="+mn-lt"/>
              </a:rPr>
              <a:t>lugar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805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#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Por isso tende piedade, 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Cm         F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(Bb7)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tende piedade, piedade de nós (2x)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74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4800" dirty="0">
                <a:latin typeface="+mn-lt"/>
              </a:rPr>
              <a:t>  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F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D#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Cordeiro de Deus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5655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Ó Cordeiro de Deus  (Morreste por causa de Nós) Tom: Bb</vt:lpstr>
      <vt:lpstr>                            Bb Ó cordeiro de Deus                           D# Ó Cordeiro de Deus                            F Ó cordeiro de Deus         D#                               F              Morreste por causa de nós             Dm                        Gm foste imolado no nosso lugar</vt:lpstr>
      <vt:lpstr>        D#                     Bb        Por isso tende piedade,   Gm         Cm         F            Bb        (Bb7) tende piedade, piedade de nós (2x)</vt:lpstr>
      <vt:lpstr>                       F E dai-nos a paz                       Bb      E dai-nos a paz                       F     E dai-nos a paz           D#         Bb       Cordeiro de Deus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 Cordeiro de Deus  (Morreste por causa de Nós) Tom: F                               F Ó cordeiro de Deus                           Bb Ó Cordeiro de Deus                            C Ó cordeiro de Deus         Bb                               C              Morreste por causa de nós                  Am                      Dm foste imolado no nosso lugar               Bb                     F         Por isso tende piedade,   Dm         Gm             C              F     (F7) tende piedade, piedade de nós (2x)                         C E dai-nos a paz                       F      E dai-nos a paz                       C     E dai-nos a paz           Bb          F       Cordeiro de Deus </dc:title>
  <dc:creator>User</dc:creator>
  <cp:lastModifiedBy>User</cp:lastModifiedBy>
  <cp:revision>7</cp:revision>
  <dcterms:created xsi:type="dcterms:W3CDTF">2022-01-19T12:13:32Z</dcterms:created>
  <dcterms:modified xsi:type="dcterms:W3CDTF">2022-01-19T12:44:40Z</dcterms:modified>
</cp:coreProperties>
</file>