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             F#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810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F#            B        (B7)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97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B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F#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E         B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5281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B</vt:lpstr>
      <vt:lpstr>                            B Ó cordeiro de Deus                           E Ó Cordeiro de Deus                            F# Ó cordeiro de Deus         E                               F#              Morreste por causa de nós             D#m                        G#m foste imolado no nosso lugar</vt:lpstr>
      <vt:lpstr>           E                     B        Por isso tende piedade,   G#m       C#m         F#            B        (B7) tende piedade, piedade de nós (2x)</vt:lpstr>
      <vt:lpstr>                     F# E dai-nos a paz                       B      E dai-nos a paz                       F#     E dai-nos a paz           E         B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8</cp:revision>
  <dcterms:created xsi:type="dcterms:W3CDTF">2022-01-19T12:13:32Z</dcterms:created>
  <dcterms:modified xsi:type="dcterms:W3CDTF">2022-01-19T12:45:44Z</dcterms:modified>
</cp:coreProperties>
</file>