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C#                               D#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Cm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8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                     G#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D#            G#        (G#7)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8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G#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D#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 G#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2660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G#</vt:lpstr>
      <vt:lpstr>                            G# Ó cordeiro de Deus                           C# Ó Cordeiro de Deus                            D# Ó cordeiro de Deus         C#                               D#              Morreste por causa de nós             Cm                      Fm foste imolado no nosso lugar</vt:lpstr>
      <vt:lpstr>        C#                     G#        Por isso tende piedade,   Fm         Bbm         D#            G#        (G#7) tende piedade, piedade de nós (2x)</vt:lpstr>
      <vt:lpstr>                      D# E dai-nos a paz                       G#      E dai-nos a paz                       D#     E dai-nos a paz           C#         G#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5</cp:revision>
  <dcterms:created xsi:type="dcterms:W3CDTF">2022-01-19T12:13:32Z</dcterms:created>
  <dcterms:modified xsi:type="dcterms:W3CDTF">2022-01-19T12:46:40Z</dcterms:modified>
</cp:coreProperties>
</file>