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929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10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912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56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71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96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2671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723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32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0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96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45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Autofit/>
          </a:bodyPr>
          <a:lstStyle/>
          <a:p>
            <a:pPr algn="l"/>
            <a:r>
              <a:rPr lang="pt-BR" sz="2800" b="1" dirty="0">
                <a:latin typeface="+mn-lt"/>
              </a:rPr>
              <a:t>Ó Cordeiro de Deus </a:t>
            </a:r>
            <a:r>
              <a:rPr lang="pt-BR" sz="2800" b="1" dirty="0" smtClean="0">
                <a:latin typeface="+mn-lt"/>
              </a:rPr>
              <a:t/>
            </a:r>
            <a:br>
              <a:rPr lang="pt-BR" sz="2800" b="1" dirty="0" smtClean="0">
                <a:latin typeface="+mn-lt"/>
              </a:rPr>
            </a:br>
            <a:r>
              <a:rPr lang="pt-BR" sz="2800" b="1" dirty="0" smtClean="0">
                <a:latin typeface="+mn-lt"/>
              </a:rPr>
              <a:t>(</a:t>
            </a:r>
            <a:r>
              <a:rPr lang="pt-BR" sz="2800" b="1" dirty="0">
                <a:latin typeface="+mn-lt"/>
              </a:rPr>
              <a:t>Morreste por causa de Nós)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Tom:</a:t>
            </a:r>
            <a:r>
              <a:rPr lang="pt-BR" sz="2800" b="1" dirty="0">
                <a:latin typeface="+mn-lt"/>
              </a:rPr>
              <a:t> 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C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 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                       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C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Ó cordeiro de Deus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                       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F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Ó Cordeiro de Deus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                        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G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Ó cordeiro de Deus</a:t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       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F                               G             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Morreste por causa de nós 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        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Em                     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Am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foste imolado no nosso lugar</a:t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 </a:t>
            </a:r>
            <a:r>
              <a:rPr lang="pt-BR" sz="2800" dirty="0" smtClean="0">
                <a:latin typeface="+mn-lt"/>
              </a:rPr>
              <a:t/>
            </a:r>
            <a:br>
              <a:rPr lang="pt-BR" sz="2800" dirty="0" smtClean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 smtClean="0">
                <a:latin typeface="+mn-lt"/>
              </a:rPr>
              <a:t/>
            </a:r>
            <a:br>
              <a:rPr lang="pt-BR" sz="2800" dirty="0" smtClean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     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F                     C       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Por isso tende piedade, </a:t>
            </a:r>
            <a:br>
              <a:rPr lang="pt-BR" sz="2800" dirty="0">
                <a:latin typeface="+mn-lt"/>
              </a:rPr>
            </a:br>
            <a:r>
              <a:rPr lang="pt-BR" sz="2800" dirty="0" smtClean="0">
                <a:latin typeface="+mn-lt"/>
              </a:rPr>
              <a:t>  </a:t>
            </a:r>
            <a:r>
              <a:rPr lang="pt-BR" sz="2800" b="1" dirty="0" err="1" smtClean="0">
                <a:latin typeface="+mn-lt"/>
              </a:rPr>
              <a:t>A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m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        Dm            G            C        (C7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)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tende piedade, piedade de nós (2x)</a:t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 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                   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G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E dai-nos a paz</a:t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                     </a:t>
            </a:r>
            <a:r>
              <a:rPr lang="pt-BR" sz="2800" b="1" dirty="0">
                <a:latin typeface="+mn-lt"/>
              </a:rPr>
              <a:t>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C  </a:t>
            </a:r>
            <a:r>
              <a:rPr lang="pt-BR" sz="2800" dirty="0" smtClean="0">
                <a:latin typeface="+mn-lt"/>
              </a:rPr>
              <a:t>   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E dai-nos a paz</a:t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                     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G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E dai-nos a paz</a:t>
            </a:r>
            <a:br>
              <a:rPr lang="pt-BR" sz="2800" dirty="0">
                <a:latin typeface="+mn-lt"/>
              </a:rPr>
            </a:br>
            <a:r>
              <a:rPr lang="pt-BR" sz="2800" b="1">
                <a:latin typeface="+mn-lt"/>
              </a:rPr>
              <a:t>          </a:t>
            </a:r>
            <a:r>
              <a:rPr lang="pt-BR" sz="2800" b="1" smtClean="0">
                <a:solidFill>
                  <a:srgbClr val="002060"/>
                </a:solidFill>
                <a:latin typeface="+mn-lt"/>
              </a:rPr>
              <a:t>F        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C      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Cordeiro de Deus</a:t>
            </a:r>
            <a:br>
              <a:rPr lang="pt-BR" sz="2800" dirty="0">
                <a:latin typeface="+mn-lt"/>
              </a:rPr>
            </a:br>
            <a:endParaRPr lang="pt-BR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46984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Ó Cordeiro de Deus  (Morreste por causa de Nós) Tom: C                               C  Ó cordeiro de Deus                           F Ó Cordeiro de Deus                            G Ó cordeiro de Deus         F                               G              Morreste por causa de nós             Em                        Am foste imolado no nosso lugar               F                     C        Por isso tende piedade,    Am        Dm            G            C        (C7) tende piedade, piedade de nós (2x)                         G E dai-nos a paz                       C      E dai-nos a paz                       G E dai-nos a paz           F         C       Cordeiro de Deus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Ó Cordeiro de Deus  (Morreste por causa de Nós) Tom: F                               F Ó cordeiro de Deus                           Bb Ó Cordeiro de Deus                            C Ó cordeiro de Deus         Bb                               C              Morreste por causa de nós                  Am                      Dm foste imolado no nosso lugar               Bb                     F         Por isso tende piedade,   Dm         Gm             C              F     (F7) tende piedade, piedade de nós (2x)                         C E dai-nos a paz                       F      E dai-nos a paz                       C     E dai-nos a paz           Bb          F       Cordeiro de Deus </dc:title>
  <dc:creator>User</dc:creator>
  <cp:lastModifiedBy>User</cp:lastModifiedBy>
  <cp:revision>8</cp:revision>
  <dcterms:created xsi:type="dcterms:W3CDTF">2022-01-19T12:13:32Z</dcterms:created>
  <dcterms:modified xsi:type="dcterms:W3CDTF">2022-01-19T12:23:45Z</dcterms:modified>
</cp:coreProperties>
</file>