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929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10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912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56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71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96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2671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723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32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0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96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45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Autofit/>
          </a:bodyPr>
          <a:lstStyle/>
          <a:p>
            <a:pPr algn="l"/>
            <a:r>
              <a:rPr lang="pt-BR" sz="2800" b="1" dirty="0">
                <a:latin typeface="+mn-lt"/>
              </a:rPr>
              <a:t>Ó Cordeiro de Deus </a:t>
            </a:r>
            <a:r>
              <a:rPr lang="pt-BR" sz="2800" b="1" dirty="0" smtClean="0">
                <a:latin typeface="+mn-lt"/>
              </a:rPr>
              <a:t/>
            </a:r>
            <a:br>
              <a:rPr lang="pt-BR" sz="2800" b="1" dirty="0" smtClean="0">
                <a:latin typeface="+mn-lt"/>
              </a:rPr>
            </a:br>
            <a:r>
              <a:rPr lang="pt-BR" sz="2800" b="1" dirty="0" smtClean="0">
                <a:latin typeface="+mn-lt"/>
              </a:rPr>
              <a:t>(</a:t>
            </a:r>
            <a:r>
              <a:rPr lang="pt-BR" sz="2800" b="1" dirty="0">
                <a:latin typeface="+mn-lt"/>
              </a:rPr>
              <a:t>Morreste por causa de Nós)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Tom:</a:t>
            </a:r>
            <a:r>
              <a:rPr lang="pt-BR" sz="2800" b="1" dirty="0">
                <a:latin typeface="+mn-lt"/>
              </a:rPr>
              <a:t> 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F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 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                       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F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Ó cordeiro de Deus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                     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Ó Cordeiro de Deus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                         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C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Ó cordeiro de Deus</a:t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     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                        C             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Morreste por causa de nós 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           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               Dm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foste imolado no nosso lugar</a:t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 </a:t>
            </a:r>
            <a:r>
              <a:rPr lang="pt-BR" sz="2800" dirty="0" smtClean="0">
                <a:latin typeface="+mn-lt"/>
              </a:rPr>
              <a:t/>
            </a:r>
            <a:br>
              <a:rPr lang="pt-BR" sz="2800" dirty="0" smtClean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 smtClean="0">
                <a:latin typeface="+mn-lt"/>
              </a:rPr>
              <a:t/>
            </a:r>
            <a:br>
              <a:rPr lang="pt-BR" sz="2800" dirty="0" smtClean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   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              F        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Por isso tende piedade, 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Dm      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Gm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      C              F     (F7)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tende piedade, piedade de nós (2x)</a:t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 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                    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C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E dai-nos a paz</a:t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                     </a:t>
            </a:r>
            <a:r>
              <a:rPr lang="pt-BR" sz="2800" b="1" dirty="0">
                <a:latin typeface="+mn-lt"/>
              </a:rPr>
              <a:t> 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F  </a:t>
            </a:r>
            <a:r>
              <a:rPr lang="pt-BR" sz="2800" dirty="0">
                <a:latin typeface="+mn-lt"/>
              </a:rPr>
              <a:t>   </a:t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E dai-nos a paz</a:t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                     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C    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E dai-nos a paz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     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   F      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Cordeiro de Deus</a:t>
            </a:r>
            <a:br>
              <a:rPr lang="pt-BR" sz="2800" dirty="0">
                <a:latin typeface="+mn-lt"/>
              </a:rPr>
            </a:br>
            <a:endParaRPr lang="pt-BR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46984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Ó Cordeiro de Deus  (Morreste por causa de Nós) Tom: F                               F Ó cordeiro de Deus                           Bb Ó Cordeiro de Deus                            C Ó cordeiro de Deus         Bb                               C              Morreste por causa de nós                  Am                      Dm foste imolado no nosso lugar               Bb                     F         Por isso tende piedade,   Dm         Gm             C              F     (F7) tende piedade, piedade de nós (2x)                         C E dai-nos a paz                       F      E dai-nos a paz                       C     E dai-nos a paz           Bb          F       Cordeiro de Deus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Ó Cordeiro de Deus  (Morreste por causa de Nós) Tom: F                               F Ó cordeiro de Deus                           Bb Ó Cordeiro de Deus                            C Ó cordeiro de Deus         Bb                               C              Morreste por causa de nós                  Am                      Dm foste imolado no nosso lugar               Bb                     F         Por isso tende piedade,   Dm         Gm             C              F     (F7) tende piedade, piedade de nós (2x)                         C E dai-nos a paz                       F      E dai-nos a paz                       C     E dai-nos a paz           Bb          F       Cordeiro de Deus </dc:title>
  <dc:creator>User</dc:creator>
  <cp:lastModifiedBy>User</cp:lastModifiedBy>
  <cp:revision>1</cp:revision>
  <dcterms:created xsi:type="dcterms:W3CDTF">2022-01-19T12:13:32Z</dcterms:created>
  <dcterms:modified xsi:type="dcterms:W3CDTF">2022-01-19T12:15:48Z</dcterms:modified>
</cp:coreProperties>
</file>