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                       E 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             A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E            A        (A7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</a:t>
            </a:r>
            <a:r>
              <a:rPr lang="pt-BR" sz="2800" dirty="0" smtClean="0">
                <a:latin typeface="+mn-lt"/>
              </a:rPr>
              <a:t>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>
                <a:latin typeface="+mn-lt"/>
              </a:rPr>
              <a:t>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D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A                               A Ó cordeiro de Deus                           D Ó Cordeiro de Deus                            E Ó cordeiro de Deus         D                               E              Morreste por causa de nós             C#m                      F#m foste imolado no nosso lugar               D                     A        Por isso tende piedade,   F#m         Bm         E            A        (A7) tende piedade, piedade de nós (2x)                         E E dai-nos a paz                       A      E dai-nos a paz                       E     E dai-nos a paz           D         A      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5</cp:revision>
  <dcterms:created xsi:type="dcterms:W3CDTF">2022-01-19T12:13:32Z</dcterms:created>
  <dcterms:modified xsi:type="dcterms:W3CDTF">2022-01-19T12:19:27Z</dcterms:modified>
</cp:coreProperties>
</file>