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Ó Cordeiro de Deus </a:t>
            </a:r>
            <a:r>
              <a:rPr lang="pt-BR" sz="2800" b="1" dirty="0" smtClean="0">
                <a:latin typeface="+mn-lt"/>
              </a:rPr>
              <a:t/>
            </a:r>
            <a:br>
              <a:rPr lang="pt-BR" sz="2800" b="1" dirty="0" smtClean="0">
                <a:latin typeface="+mn-lt"/>
              </a:rPr>
            </a:br>
            <a:r>
              <a:rPr lang="pt-BR" sz="2800" b="1" dirty="0" smtClean="0">
                <a:latin typeface="+mn-lt"/>
              </a:rPr>
              <a:t>(</a:t>
            </a:r>
            <a:r>
              <a:rPr lang="pt-BR" sz="2800" b="1" dirty="0">
                <a:latin typeface="+mn-lt"/>
              </a:rPr>
              <a:t>Morreste por causa de Nós)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 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                       B     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Morreste por causa de nós 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foste imolado no nosso lugar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             E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Por isso tende piedade, 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>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B             E        (E7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tende piedade, piedade de nós (2x)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</a:t>
            </a:r>
            <a:r>
              <a:rPr lang="pt-BR" sz="2800" dirty="0" smtClean="0">
                <a:latin typeface="+mn-lt"/>
              </a:rPr>
              <a:t>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b="1">
                <a:latin typeface="+mn-lt"/>
              </a:rPr>
              <a:t>          </a:t>
            </a:r>
            <a:r>
              <a:rPr lang="pt-BR" sz="2800" b="1" smtClean="0">
                <a:solidFill>
                  <a:srgbClr val="002060"/>
                </a:solidFill>
                <a:latin typeface="+mn-lt"/>
              </a:rPr>
              <a:t>A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Cordeiro de Deus</a:t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Ó Cordeiro de Deus  (Morreste por causa de Nós) Tom: E                               E Ó cordeiro de Deus                           A Ó Cordeiro de Deus                            B Ó cordeiro de Deus         A                               B             Morreste por causa de nós             G#m                        C#m foste imolado no nosso lugar               A                     E        Por isso tende piedade,    C#m       F#m          B             E        (E7) tende piedade, piedade de nós (2x)                         B E dai-nos a paz                       E     E dai-nos a paz                       B E dai-nos a paz           A         E Cordeiro de Deus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12</cp:revision>
  <dcterms:created xsi:type="dcterms:W3CDTF">2022-01-19T12:13:32Z</dcterms:created>
  <dcterms:modified xsi:type="dcterms:W3CDTF">2022-01-19T12:33:30Z</dcterms:modified>
</cp:coreProperties>
</file>