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        Cm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    D#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Cm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D#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D#7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D# </a:t>
            </a:r>
            <a:r>
              <a:rPr lang="pt-BR" sz="2800" dirty="0" smtClean="0">
                <a:latin typeface="+mn-lt"/>
              </a:rPr>
              <a:t>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>
                <a:latin typeface="+mn-lt"/>
              </a:rPr>
              <a:t>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G#         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D#                               D# Ó cordeiro de Deus                           G# Ó Cordeiro de Deus                            Bb Ó cordeiro de Deus         G#                               Bb             Morreste por causa de nós             Gm                        Cm foste imolado no nosso lugar               G#                     D#        Por isso tende piedade,    Cm       Fm          Bb             D#        (D#7) tende piedade, piedade de nós (2x)                         Bb E dai-nos a paz                       D#     E dai-nos a paz                       Bb E dai-nos a paz           G#         D#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11</cp:revision>
  <dcterms:created xsi:type="dcterms:W3CDTF">2022-01-19T12:13:32Z</dcterms:created>
  <dcterms:modified xsi:type="dcterms:W3CDTF">2022-01-19T12:31:49Z</dcterms:modified>
</cp:coreProperties>
</file>