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92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0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9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56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9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7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2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32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0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6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5E95-D7EE-4825-BD59-56AA9FA34D5E}" type="datetimeFigureOut">
              <a:rPr lang="pt-BR" smtClean="0"/>
              <a:t>19/01/2022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CE7-97EB-402E-BC5D-CFB8E56B1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4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Ó Cordeiro de Deus </a:t>
            </a:r>
            <a:r>
              <a:rPr lang="pt-BR" sz="2800" b="1" dirty="0" smtClean="0">
                <a:latin typeface="+mn-lt"/>
              </a:rPr>
              <a:t/>
            </a:r>
            <a:br>
              <a:rPr lang="pt-BR" sz="2800" b="1" dirty="0" smtClean="0">
                <a:latin typeface="+mn-lt"/>
              </a:rPr>
            </a:br>
            <a:r>
              <a:rPr lang="pt-BR" sz="2800" b="1" dirty="0" smtClean="0">
                <a:latin typeface="+mn-lt"/>
              </a:rPr>
              <a:t>(</a:t>
            </a:r>
            <a:r>
              <a:rPr lang="pt-BR" sz="2800" b="1" dirty="0">
                <a:latin typeface="+mn-lt"/>
              </a:rPr>
              <a:t>Morreste por causa de Nós)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 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B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Ó cordeiro de Deus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            F#      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Morreste por causa de nós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foste imolado no nosso lugar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E                     B 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Por isso tende piedade, 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F#            B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B7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tende piedade, piedade de nós (2x)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    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</a:t>
            </a:r>
            <a:r>
              <a:rPr lang="pt-BR" sz="2800" dirty="0" smtClean="0">
                <a:latin typeface="+mn-lt"/>
              </a:rPr>
              <a:t>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        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F#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dai-nos a paz</a:t>
            </a:r>
            <a:br>
              <a:rPr lang="pt-BR" sz="2800" dirty="0">
                <a:latin typeface="+mn-lt"/>
              </a:rPr>
            </a:br>
            <a:r>
              <a:rPr lang="pt-BR" sz="2800" b="1">
                <a:latin typeface="+mn-lt"/>
              </a:rPr>
              <a:t>          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E     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B     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Cordeiro de Deus</a:t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698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Ó Cordeiro de Deus  (Morreste por causa de Nós) Tom: B                               B Ó cordeiro de Deus                           E Ó Cordeiro de Deus                            F# Ó cordeiro de Deus         E                               F#              Morreste por causa de nós             D#m                        G#m foste imolado no nosso lugar               E                     B        Por isso tende piedade,   G#m       C#m         F#            B        (B7) tende piedade, piedade de nós (2x)                         F# E dai-nos a paz                       B      E dai-nos a paz                       F#     E dai-nos a paz           E         B       Cordeiro de Deus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 Cordeiro de Deus  (Morreste por causa de Nós) Tom: F                               F Ó cordeiro de Deus                           Bb Ó Cordeiro de Deus                            C Ó cordeiro de Deus         Bb                               C              Morreste por causa de nós                  Am                      Dm foste imolado no nosso lugar               Bb                     F         Por isso tende piedade,   Dm         Gm             C              F     (F7) tende piedade, piedade de nós (2x)                         C E dai-nos a paz                       F      E dai-nos a paz                       C     E dai-nos a paz           Bb          F       Cordeiro de Deus </dc:title>
  <dc:creator>User</dc:creator>
  <cp:lastModifiedBy>User</cp:lastModifiedBy>
  <cp:revision>7</cp:revision>
  <dcterms:created xsi:type="dcterms:W3CDTF">2022-01-19T12:13:32Z</dcterms:created>
  <dcterms:modified xsi:type="dcterms:W3CDTF">2022-01-19T12:22:51Z</dcterms:modified>
</cp:coreProperties>
</file>