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endParaRPr lang="pt-BR" sz="28700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                   Dm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                                             F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                                F7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Fssim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tudo o que é meu, Sinto também que é de Deus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5930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F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C7                F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F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C7             F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5206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                        Dm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                                      F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                                     F7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 meus irmãos.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41036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F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C7                F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F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Dm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C7             F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25129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Os Dons que Trago Aqui Tom: F</vt:lpstr>
      <vt:lpstr>         F                                                Dm             Gm Os dons que trago aqui são o que fiz, o que vivi                               C7                                             F O pão que ofertarei, Pouco depois comungarei    F                                                             F7                   Bb Fssim, tudo o que é meu, Sinto também que é de Deus</vt:lpstr>
      <vt:lpstr> Bbm                                   F              Esforço, trabalhos e sonhos            Dm     Gm        C7                F O amor concreto e feliz deste dia             Bb                 Bbm                 F         Por Cristo, com Cristo e em Cristo,     Dm        Gm             C7             F Tudo ofertamos ao Pai na alegria.</vt:lpstr>
      <vt:lpstr> F                                                     Dm       Gm Jesus nos quis chamar, Para o seguir e ajudar                              C7                                      F e aqui nos vai dizer, Como servir e oferecer  F                                                                  F7 Deus põe nas minhas mãos, para eu partir                             Bb  com meus irmãos.</vt:lpstr>
      <vt:lpstr> Bbm                                   F              Esforço, trabalhos e sonhos            Dm     Gm        C7                F O amor concreto e feliz deste dia             Bb                 Bbm                 F         Por Cristo, com Cristo e em Cristo,     Dm        Gm             C7             F Tudo ofertamos ao Pai na alegria.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12</cp:revision>
  <dcterms:created xsi:type="dcterms:W3CDTF">2022-06-09T00:57:50Z</dcterms:created>
  <dcterms:modified xsi:type="dcterms:W3CDTF">2022-06-10T01:44:46Z</dcterms:modified>
</cp:coreProperties>
</file>